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3" r:id="rId3"/>
    <p:sldId id="309" r:id="rId4"/>
    <p:sldId id="310" r:id="rId5"/>
    <p:sldId id="302" r:id="rId6"/>
    <p:sldId id="300" r:id="rId7"/>
    <p:sldId id="301" r:id="rId8"/>
    <p:sldId id="304" r:id="rId9"/>
    <p:sldId id="305" r:id="rId10"/>
    <p:sldId id="306" r:id="rId11"/>
    <p:sldId id="266" r:id="rId12"/>
    <p:sldId id="299" r:id="rId13"/>
    <p:sldId id="303" r:id="rId14"/>
    <p:sldId id="307" r:id="rId15"/>
    <p:sldId id="308" r:id="rId16"/>
    <p:sldId id="290" r:id="rId17"/>
    <p:sldId id="289" r:id="rId18"/>
    <p:sldId id="295" r:id="rId19"/>
    <p:sldId id="296" r:id="rId20"/>
    <p:sldId id="297" r:id="rId21"/>
    <p:sldId id="285" r:id="rId22"/>
  </p:sldIdLst>
  <p:sldSz cx="9144000" cy="6858000" type="screen4x3"/>
  <p:notesSz cx="7010400" cy="9296400"/>
  <p:custDataLst>
    <p:tags r:id="rId24"/>
  </p:custDataLst>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39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99" autoAdjust="0"/>
  </p:normalViewPr>
  <p:slideViewPr>
    <p:cSldViewPr>
      <p:cViewPr>
        <p:scale>
          <a:sx n="74" d="100"/>
          <a:sy n="74" d="100"/>
        </p:scale>
        <p:origin x="1044"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A395B7-1B8D-47B0-88B5-B90492810DB3}" type="datetimeFigureOut">
              <a:rPr lang="en-US" smtClean="0"/>
              <a:t>3/2/2023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6CE38E-6BBB-4E70-A413-EFB68CA24C2B}" type="slidenum">
              <a:rPr lang="en-US" smtClean="0"/>
              <a:t>‹#›</a:t>
            </a:fld>
            <a:endParaRPr lang="en-US"/>
          </a:p>
        </p:txBody>
      </p:sp>
    </p:spTree>
    <p:extLst>
      <p:ext uri="{BB962C8B-B14F-4D97-AF65-F5344CB8AC3E}">
        <p14:creationId xmlns:p14="http://schemas.microsoft.com/office/powerpoint/2010/main" val="3638087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reenleaf.org/"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slideshare.net/sevenpillarsofservantleadership/seven-pillars-of-servant-leadership-leaderserve-model" TargetMode="External"/><Relationship Id="rId4" Type="http://schemas.openxmlformats.org/officeDocument/2006/relationships/hyperlink" Target="https://youtu.be/IrCeVwwu0Xc"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reenleaf.org/"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slideshare.net/sevenpillarsofservantleadership/seven-pillars-of-servant-leadership-leaderserve-model" TargetMode="External"/><Relationship Id="rId4" Type="http://schemas.openxmlformats.org/officeDocument/2006/relationships/hyperlink" Target="https://youtu.be/IrCeVwwu0Xc"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tinyurl.com/C101-Civic-Brai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ailchi.mp/civiclab/c51-class-603363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inyurl.com/C52-Assign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inyurl.com/Zoom-w-T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inyurl.com/C101-Pay-Spray-JB"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33333"/>
                </a:solidFill>
                <a:highlight>
                  <a:srgbClr val="00FF00"/>
                </a:highlight>
                <a:latin typeface="Times New Roman" panose="02020603050405020304" pitchFamily="18" charset="0"/>
                <a:ea typeface="Calibri" panose="020F0502020204030204" pitchFamily="34" charset="0"/>
              </a:rPr>
              <a:t>Music: “Peace Train” by Cat Stevens/</a:t>
            </a:r>
            <a:r>
              <a:rPr lang="en-US" sz="2900" dirty="0">
                <a:solidFill>
                  <a:srgbClr val="040404"/>
                </a:solidFill>
                <a:latin typeface="open sans" panose="020B0606030504020204" pitchFamily="34" charset="0"/>
              </a:rPr>
              <a:t>Yusuf Islam</a:t>
            </a:r>
            <a:r>
              <a:rPr lang="en-US" sz="1800" dirty="0">
                <a:solidFill>
                  <a:srgbClr val="333333"/>
                </a:solidFill>
                <a:highlight>
                  <a:srgbClr val="00FF00"/>
                </a:highlight>
                <a:latin typeface="Times New Roman" panose="02020603050405020304" pitchFamily="18" charset="0"/>
                <a:ea typeface="Calibri" panose="020F0502020204030204" pitchFamily="34" charset="0"/>
              </a:rPr>
              <a:t>, suggested by Lynetta Currie - </a:t>
            </a:r>
            <a:r>
              <a:rPr lang="en-US" sz="1800" u="sng" dirty="0">
                <a:solidFill>
                  <a:srgbClr val="0000FF"/>
                </a:solidFill>
                <a:highlight>
                  <a:srgbClr val="00FF00"/>
                </a:highlight>
                <a:latin typeface="Times New Roman" panose="02020603050405020304" pitchFamily="18" charset="0"/>
                <a:ea typeface="Calibri" panose="020F0502020204030204" pitchFamily="34" charset="0"/>
              </a:rPr>
              <a:t>https://www.youtube.com/watch?v=Sdq4T3iRV80</a:t>
            </a:r>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1</a:t>
            </a:fld>
            <a:endParaRPr lang="en-US"/>
          </a:p>
        </p:txBody>
      </p:sp>
    </p:spTree>
    <p:extLst>
      <p:ext uri="{BB962C8B-B14F-4D97-AF65-F5344CB8AC3E}">
        <p14:creationId xmlns:p14="http://schemas.microsoft.com/office/powerpoint/2010/main" val="186518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 </a:t>
            </a:r>
          </a:p>
          <a:p>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10</a:t>
            </a:fld>
            <a:endParaRPr lang="en-US"/>
          </a:p>
        </p:txBody>
      </p:sp>
    </p:spTree>
    <p:extLst>
      <p:ext uri="{BB962C8B-B14F-4D97-AF65-F5344CB8AC3E}">
        <p14:creationId xmlns:p14="http://schemas.microsoft.com/office/powerpoint/2010/main" val="322570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the 3 domains.</a:t>
            </a:r>
          </a:p>
        </p:txBody>
      </p:sp>
      <p:sp>
        <p:nvSpPr>
          <p:cNvPr id="4" name="Slide Number Placeholder 3"/>
          <p:cNvSpPr>
            <a:spLocks noGrp="1"/>
          </p:cNvSpPr>
          <p:nvPr>
            <p:ph type="sldNum" sz="quarter" idx="5"/>
          </p:nvPr>
        </p:nvSpPr>
        <p:spPr/>
        <p:txBody>
          <a:bodyPr/>
          <a:lstStyle/>
          <a:p>
            <a:fld id="{A26CE38E-6BBB-4E70-A413-EFB68CA24C2B}" type="slidenum">
              <a:rPr lang="en-US" smtClean="0"/>
              <a:t>11</a:t>
            </a:fld>
            <a:endParaRPr lang="en-US" dirty="0"/>
          </a:p>
        </p:txBody>
      </p:sp>
    </p:spTree>
    <p:extLst>
      <p:ext uri="{BB962C8B-B14F-4D97-AF65-F5344CB8AC3E}">
        <p14:creationId xmlns:p14="http://schemas.microsoft.com/office/powerpoint/2010/main" val="30261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into small groups to review the items you all suggested as needed for the Civic Heart and lift up the Number One trait or characteristic you feel is needed in order for someone to be a powerful, effective, and long-lived civic actor. We’ll have ten minutes for this work.</a:t>
            </a:r>
          </a:p>
        </p:txBody>
      </p:sp>
      <p:sp>
        <p:nvSpPr>
          <p:cNvPr id="4" name="Slide Number Placeholder 3"/>
          <p:cNvSpPr>
            <a:spLocks noGrp="1"/>
          </p:cNvSpPr>
          <p:nvPr>
            <p:ph type="sldNum" sz="quarter" idx="5"/>
          </p:nvPr>
        </p:nvSpPr>
        <p:spPr/>
        <p:txBody>
          <a:bodyPr/>
          <a:lstStyle/>
          <a:p>
            <a:fld id="{A26CE38E-6BBB-4E70-A413-EFB68CA24C2B}" type="slidenum">
              <a:rPr lang="en-US" smtClean="0"/>
              <a:t>12</a:t>
            </a:fld>
            <a:endParaRPr lang="en-US"/>
          </a:p>
        </p:txBody>
      </p:sp>
    </p:spTree>
    <p:extLst>
      <p:ext uri="{BB962C8B-B14F-4D97-AF65-F5344CB8AC3E}">
        <p14:creationId xmlns:p14="http://schemas.microsoft.com/office/powerpoint/2010/main" val="386861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back – 2 min per group.</a:t>
            </a:r>
          </a:p>
        </p:txBody>
      </p:sp>
      <p:sp>
        <p:nvSpPr>
          <p:cNvPr id="4" name="Slide Number Placeholder 3"/>
          <p:cNvSpPr>
            <a:spLocks noGrp="1"/>
          </p:cNvSpPr>
          <p:nvPr>
            <p:ph type="sldNum" sz="quarter" idx="5"/>
          </p:nvPr>
        </p:nvSpPr>
        <p:spPr/>
        <p:txBody>
          <a:bodyPr/>
          <a:lstStyle/>
          <a:p>
            <a:fld id="{A26CE38E-6BBB-4E70-A413-EFB68CA24C2B}" type="slidenum">
              <a:rPr lang="en-US" smtClean="0"/>
              <a:t>13</a:t>
            </a:fld>
            <a:endParaRPr lang="en-US"/>
          </a:p>
        </p:txBody>
      </p:sp>
    </p:spTree>
    <p:extLst>
      <p:ext uri="{BB962C8B-B14F-4D97-AF65-F5344CB8AC3E}">
        <p14:creationId xmlns:p14="http://schemas.microsoft.com/office/powerpoint/2010/main" val="414665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Number One?</a:t>
            </a:r>
          </a:p>
        </p:txBody>
      </p:sp>
      <p:sp>
        <p:nvSpPr>
          <p:cNvPr id="4" name="Slide Number Placeholder 3"/>
          <p:cNvSpPr>
            <a:spLocks noGrp="1"/>
          </p:cNvSpPr>
          <p:nvPr>
            <p:ph type="sldNum" sz="quarter" idx="5"/>
          </p:nvPr>
        </p:nvSpPr>
        <p:spPr/>
        <p:txBody>
          <a:bodyPr/>
          <a:lstStyle/>
          <a:p>
            <a:fld id="{A26CE38E-6BBB-4E70-A413-EFB68CA24C2B}" type="slidenum">
              <a:rPr lang="en-US" smtClean="0"/>
              <a:t>14</a:t>
            </a:fld>
            <a:endParaRPr lang="en-US"/>
          </a:p>
        </p:txBody>
      </p:sp>
    </p:spTree>
    <p:extLst>
      <p:ext uri="{BB962C8B-B14F-4D97-AF65-F5344CB8AC3E}">
        <p14:creationId xmlns:p14="http://schemas.microsoft.com/office/powerpoint/2010/main" val="3597487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put into Chat name of person you consider to be a great and effective leader and a </a:t>
            </a:r>
            <a:r>
              <a:rPr lang="en-US"/>
              <a:t>few reasons </a:t>
            </a:r>
            <a:r>
              <a:rPr lang="en-US" dirty="0"/>
              <a:t>why.</a:t>
            </a:r>
          </a:p>
        </p:txBody>
      </p:sp>
      <p:sp>
        <p:nvSpPr>
          <p:cNvPr id="4" name="Slide Number Placeholder 3"/>
          <p:cNvSpPr>
            <a:spLocks noGrp="1"/>
          </p:cNvSpPr>
          <p:nvPr>
            <p:ph type="sldNum" sz="quarter" idx="5"/>
          </p:nvPr>
        </p:nvSpPr>
        <p:spPr/>
        <p:txBody>
          <a:bodyPr/>
          <a:lstStyle/>
          <a:p>
            <a:fld id="{A26CE38E-6BBB-4E70-A413-EFB68CA24C2B}" type="slidenum">
              <a:rPr lang="en-US" smtClean="0"/>
              <a:t>15</a:t>
            </a:fld>
            <a:endParaRPr lang="en-US"/>
          </a:p>
        </p:txBody>
      </p:sp>
    </p:spTree>
    <p:extLst>
      <p:ext uri="{BB962C8B-B14F-4D97-AF65-F5344CB8AC3E}">
        <p14:creationId xmlns:p14="http://schemas.microsoft.com/office/powerpoint/2010/main" val="1049031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u="sng" dirty="0">
                <a:solidFill>
                  <a:srgbClr val="0000FF"/>
                </a:solidFill>
                <a:highlight>
                  <a:srgbClr val="00FF00"/>
                </a:highlight>
                <a:latin typeface="Times New Roman" panose="02020603050405020304" pitchFamily="18" charset="0"/>
                <a:ea typeface="Calibri" panose="020F0502020204030204" pitchFamily="34" charset="0"/>
                <a:hlinkClick r:id="rId3"/>
              </a:rPr>
              <a:t>https://www.greenleaf.org</a:t>
            </a:r>
            <a:r>
              <a:rPr lang="en-US" sz="1800" dirty="0">
                <a:latin typeface="Times New Roman" panose="02020603050405020304" pitchFamily="18" charset="0"/>
                <a:ea typeface="Calibri" panose="020F0502020204030204" pitchFamily="34" charset="0"/>
              </a:rPr>
              <a:t>  - </a:t>
            </a:r>
            <a:r>
              <a:rPr lang="en-US" sz="1800" u="sng" dirty="0">
                <a:solidFill>
                  <a:srgbClr val="0000FF"/>
                </a:solidFill>
                <a:highlight>
                  <a:srgbClr val="00FF00"/>
                </a:highlight>
                <a:latin typeface="Times New Roman" panose="02020603050405020304" pitchFamily="18" charset="0"/>
                <a:ea typeface="Calibri" panose="020F0502020204030204" pitchFamily="34" charset="0"/>
                <a:hlinkClick r:id="rId4"/>
              </a:rPr>
              <a:t>https://youtu.be/IrCeVwwu0Xc</a:t>
            </a:r>
            <a:r>
              <a:rPr lang="en-US" sz="1800" b="1" dirty="0">
                <a:solidFill>
                  <a:srgbClr val="333333"/>
                </a:solidFill>
                <a:ea typeface="Calibri" panose="020F0502020204030204" pitchFamily="34" charset="0"/>
              </a:rPr>
              <a:t> - </a:t>
            </a:r>
            <a:r>
              <a:rPr lang="en-US" sz="1800" u="sng" dirty="0">
                <a:solidFill>
                  <a:srgbClr val="0000FF"/>
                </a:solidFill>
                <a:latin typeface="Times New Roman" panose="02020603050405020304" pitchFamily="18" charset="0"/>
                <a:ea typeface="Calibri" panose="020F0502020204030204" pitchFamily="34" charset="0"/>
                <a:hlinkClick r:id="rId5"/>
              </a:rPr>
              <a:t>https://www.slideshare.net/sevenpillarsofservantleadership/seven-pillars-of-servant-leadership-leaderserve-model</a:t>
            </a:r>
            <a:r>
              <a:rPr lang="en-US" sz="1800" dirty="0">
                <a:latin typeface="Times New Roman" panose="02020603050405020304" pitchFamily="18"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16</a:t>
            </a:fld>
            <a:endParaRPr lang="en-US"/>
          </a:p>
        </p:txBody>
      </p:sp>
    </p:spTree>
    <p:extLst>
      <p:ext uri="{BB962C8B-B14F-4D97-AF65-F5344CB8AC3E}">
        <p14:creationId xmlns:p14="http://schemas.microsoft.com/office/powerpoint/2010/main" val="888044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u="sng" dirty="0">
                <a:solidFill>
                  <a:srgbClr val="0000FF"/>
                </a:solidFill>
                <a:highlight>
                  <a:srgbClr val="00FF00"/>
                </a:highlight>
                <a:latin typeface="Times New Roman" panose="02020603050405020304" pitchFamily="18" charset="0"/>
                <a:ea typeface="Calibri" panose="020F0502020204030204" pitchFamily="34" charset="0"/>
                <a:hlinkClick r:id="rId3"/>
              </a:rPr>
              <a:t>https://www.greenleaf.org</a:t>
            </a:r>
            <a:r>
              <a:rPr lang="en-US" sz="1800" dirty="0">
                <a:latin typeface="Times New Roman" panose="02020603050405020304" pitchFamily="18" charset="0"/>
                <a:ea typeface="Calibri" panose="020F0502020204030204" pitchFamily="34" charset="0"/>
              </a:rPr>
              <a:t>  - Get book at https://www.greenleaf.org/products-page/seven-pillars-of-servant-leadership   </a:t>
            </a:r>
          </a:p>
          <a:p>
            <a:pPr defTabSz="931774">
              <a:defRPr/>
            </a:pPr>
            <a:r>
              <a:rPr lang="en-US" sz="1800" u="sng" dirty="0">
                <a:solidFill>
                  <a:srgbClr val="0000FF"/>
                </a:solidFill>
                <a:highlight>
                  <a:srgbClr val="00FF00"/>
                </a:highlight>
                <a:latin typeface="Times New Roman" panose="02020603050405020304" pitchFamily="18" charset="0"/>
                <a:ea typeface="Calibri" panose="020F0502020204030204" pitchFamily="34" charset="0"/>
                <a:hlinkClick r:id="rId4"/>
              </a:rPr>
              <a:t>https://youtu.be/IrCeVwwu0Xc</a:t>
            </a:r>
            <a:r>
              <a:rPr lang="en-US" sz="1800" b="1" dirty="0">
                <a:solidFill>
                  <a:srgbClr val="333333"/>
                </a:solidFill>
                <a:ea typeface="Calibri" panose="020F0502020204030204" pitchFamily="34" charset="0"/>
              </a:rPr>
              <a:t> - </a:t>
            </a:r>
            <a:r>
              <a:rPr lang="en-US" sz="1800" u="sng" dirty="0">
                <a:solidFill>
                  <a:srgbClr val="0000FF"/>
                </a:solidFill>
                <a:latin typeface="Times New Roman" panose="02020603050405020304" pitchFamily="18" charset="0"/>
                <a:ea typeface="Calibri" panose="020F0502020204030204" pitchFamily="34" charset="0"/>
                <a:hlinkClick r:id="rId5"/>
              </a:rPr>
              <a:t>https://www.slideshare.net/sevenpillarsofservantleadership/seven-pillars-of-servant-leadership-leaderserve-model</a:t>
            </a:r>
            <a:r>
              <a:rPr lang="en-US" sz="1800" dirty="0">
                <a:latin typeface="Times New Roman" panose="02020603050405020304" pitchFamily="18" charset="0"/>
                <a:ea typeface="Calibri" panose="020F0502020204030204" pitchFamily="34" charset="0"/>
              </a:rPr>
              <a:t> </a:t>
            </a:r>
          </a:p>
          <a:p>
            <a:pPr defTabSz="931774">
              <a:defRPr/>
            </a:pPr>
            <a:endParaRPr lang="en-US" sz="1800" dirty="0">
              <a:latin typeface="Times New Roman" panose="02020603050405020304" pitchFamily="18" charset="0"/>
              <a:ea typeface="Calibri" panose="020F0502020204030204" pitchFamily="34" charset="0"/>
            </a:endParaRPr>
          </a:p>
          <a:p>
            <a:pPr defTabSz="931774">
              <a:defRPr/>
            </a:pPr>
            <a:r>
              <a:rPr lang="en-US" sz="1800" dirty="0">
                <a:latin typeface="Times New Roman" panose="02020603050405020304" pitchFamily="18" charset="0"/>
                <a:ea typeface="Calibri" panose="020F0502020204030204" pitchFamily="34" charset="0"/>
              </a:rPr>
              <a:t>- Click to outline “Person of Character” &amp; “Puts People First” &amp; Leads with Moral Authority” as directly connected to our discussions on Civic Heart</a:t>
            </a:r>
          </a:p>
          <a:p>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17</a:t>
            </a:fld>
            <a:endParaRPr lang="en-US"/>
          </a:p>
        </p:txBody>
      </p:sp>
    </p:spTree>
    <p:extLst>
      <p:ext uri="{BB962C8B-B14F-4D97-AF65-F5344CB8AC3E}">
        <p14:creationId xmlns:p14="http://schemas.microsoft.com/office/powerpoint/2010/main" val="1401717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the 3 domains.</a:t>
            </a:r>
          </a:p>
        </p:txBody>
      </p:sp>
      <p:sp>
        <p:nvSpPr>
          <p:cNvPr id="4" name="Slide Number Placeholder 3"/>
          <p:cNvSpPr>
            <a:spLocks noGrp="1"/>
          </p:cNvSpPr>
          <p:nvPr>
            <p:ph type="sldNum" sz="quarter" idx="5"/>
          </p:nvPr>
        </p:nvSpPr>
        <p:spPr/>
        <p:txBody>
          <a:bodyPr/>
          <a:lstStyle/>
          <a:p>
            <a:fld id="{A26CE38E-6BBB-4E70-A413-EFB68CA24C2B}" type="slidenum">
              <a:rPr lang="en-US" smtClean="0"/>
              <a:t>18</a:t>
            </a:fld>
            <a:endParaRPr lang="en-US" dirty="0"/>
          </a:p>
        </p:txBody>
      </p:sp>
    </p:spTree>
    <p:extLst>
      <p:ext uri="{BB962C8B-B14F-4D97-AF65-F5344CB8AC3E}">
        <p14:creationId xmlns:p14="http://schemas.microsoft.com/office/powerpoint/2010/main" val="3053438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Use the </a:t>
            </a:r>
            <a:r>
              <a:rPr lang="en-US" dirty="0" err="1"/>
              <a:t>JamBoard</a:t>
            </a:r>
            <a:r>
              <a:rPr lang="en-US" dirty="0"/>
              <a:t> – each group has its own. Go to </a:t>
            </a:r>
            <a:r>
              <a:rPr lang="en-US" dirty="0">
                <a:effectLst/>
                <a:hlinkClick r:id="rId3"/>
              </a:rPr>
              <a:t>www.tinyurl.com/C101-Civic-Brain</a:t>
            </a:r>
            <a:r>
              <a:rPr lang="en-US" dirty="0">
                <a:effectLst/>
              </a:rPr>
              <a:t> - </a:t>
            </a:r>
            <a:r>
              <a:rPr lang="en-US" dirty="0"/>
              <a:t>Use the </a:t>
            </a:r>
            <a:r>
              <a:rPr lang="en-US" dirty="0" err="1"/>
              <a:t>JamBoard</a:t>
            </a:r>
            <a:r>
              <a:rPr lang="en-US" dirty="0"/>
              <a:t> for your Group #.</a:t>
            </a:r>
          </a:p>
          <a:p>
            <a:endParaRPr lang="en-US" dirty="0"/>
          </a:p>
          <a:p>
            <a:r>
              <a:rPr lang="en-US" dirty="0"/>
              <a:t>We will take 10 minutes for this.  </a:t>
            </a:r>
          </a:p>
        </p:txBody>
      </p:sp>
      <p:sp>
        <p:nvSpPr>
          <p:cNvPr id="4" name="Slide Number Placeholder 3"/>
          <p:cNvSpPr>
            <a:spLocks noGrp="1"/>
          </p:cNvSpPr>
          <p:nvPr>
            <p:ph type="sldNum" sz="quarter" idx="5"/>
          </p:nvPr>
        </p:nvSpPr>
        <p:spPr/>
        <p:txBody>
          <a:bodyPr/>
          <a:lstStyle/>
          <a:p>
            <a:fld id="{A26CE38E-6BBB-4E70-A413-EFB68CA24C2B}" type="slidenum">
              <a:rPr lang="en-US" smtClean="0"/>
              <a:t>19</a:t>
            </a:fld>
            <a:endParaRPr lang="en-US"/>
          </a:p>
        </p:txBody>
      </p:sp>
    </p:spTree>
    <p:extLst>
      <p:ext uri="{BB962C8B-B14F-4D97-AF65-F5344CB8AC3E}">
        <p14:creationId xmlns:p14="http://schemas.microsoft.com/office/powerpoint/2010/main" val="21568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000FF"/>
                </a:solidFill>
                <a:latin typeface="Times New Roman" panose="02020603050405020304" pitchFamily="18" charset="0"/>
                <a:ea typeface="Calibri" panose="020F0502020204030204" pitchFamily="34" charset="0"/>
                <a:hlinkClick r:id="rId3"/>
              </a:rPr>
              <a:t>http://mailchi.mp/civiclab/c51-class-6033633</a:t>
            </a:r>
            <a:r>
              <a:rPr lang="en-US" sz="1800" dirty="0">
                <a:latin typeface="Times New Roman" panose="02020603050405020304" pitchFamily="18" charset="0"/>
                <a:ea typeface="Calibri" panose="020F0502020204030204" pitchFamily="34" charset="0"/>
              </a:rPr>
              <a:t> </a:t>
            </a:r>
            <a:r>
              <a:rPr lang="en-US" dirty="0"/>
              <a:t> </a:t>
            </a:r>
          </a:p>
        </p:txBody>
      </p:sp>
      <p:sp>
        <p:nvSpPr>
          <p:cNvPr id="4" name="Slide Number Placeholder 3"/>
          <p:cNvSpPr>
            <a:spLocks noGrp="1"/>
          </p:cNvSpPr>
          <p:nvPr>
            <p:ph type="sldNum" sz="quarter" idx="5"/>
          </p:nvPr>
        </p:nvSpPr>
        <p:spPr/>
        <p:txBody>
          <a:bodyPr/>
          <a:lstStyle/>
          <a:p>
            <a:fld id="{A26CE38E-6BBB-4E70-A413-EFB68CA24C2B}" type="slidenum">
              <a:rPr lang="en-US" smtClean="0"/>
              <a:t>2</a:t>
            </a:fld>
            <a:endParaRPr lang="en-US" dirty="0"/>
          </a:p>
        </p:txBody>
      </p:sp>
    </p:spTree>
    <p:extLst>
      <p:ext uri="{BB962C8B-B14F-4D97-AF65-F5344CB8AC3E}">
        <p14:creationId xmlns:p14="http://schemas.microsoft.com/office/powerpoint/2010/main" val="3307646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per group</a:t>
            </a:r>
          </a:p>
        </p:txBody>
      </p:sp>
      <p:sp>
        <p:nvSpPr>
          <p:cNvPr id="4" name="Slide Number Placeholder 3"/>
          <p:cNvSpPr>
            <a:spLocks noGrp="1"/>
          </p:cNvSpPr>
          <p:nvPr>
            <p:ph type="sldNum" sz="quarter" idx="5"/>
          </p:nvPr>
        </p:nvSpPr>
        <p:spPr/>
        <p:txBody>
          <a:bodyPr/>
          <a:lstStyle/>
          <a:p>
            <a:fld id="{A26CE38E-6BBB-4E70-A413-EFB68CA24C2B}" type="slidenum">
              <a:rPr lang="en-US" smtClean="0"/>
              <a:t>20</a:t>
            </a:fld>
            <a:endParaRPr lang="en-US"/>
          </a:p>
        </p:txBody>
      </p:sp>
    </p:spTree>
    <p:extLst>
      <p:ext uri="{BB962C8B-B14F-4D97-AF65-F5344CB8AC3E}">
        <p14:creationId xmlns:p14="http://schemas.microsoft.com/office/powerpoint/2010/main" val="1201317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look at your own reported civic activities and abilities. </a:t>
            </a:r>
          </a:p>
        </p:txBody>
      </p:sp>
      <p:sp>
        <p:nvSpPr>
          <p:cNvPr id="4" name="Slide Number Placeholder 3"/>
          <p:cNvSpPr>
            <a:spLocks noGrp="1"/>
          </p:cNvSpPr>
          <p:nvPr>
            <p:ph type="sldNum" sz="quarter" idx="5"/>
          </p:nvPr>
        </p:nvSpPr>
        <p:spPr/>
        <p:txBody>
          <a:bodyPr/>
          <a:lstStyle/>
          <a:p>
            <a:fld id="{A26CE38E-6BBB-4E70-A413-EFB68CA24C2B}" type="slidenum">
              <a:rPr lang="en-US" smtClean="0"/>
              <a:t>21</a:t>
            </a:fld>
            <a:endParaRPr lang="en-US"/>
          </a:p>
        </p:txBody>
      </p:sp>
    </p:spTree>
    <p:extLst>
      <p:ext uri="{BB962C8B-B14F-4D97-AF65-F5344CB8AC3E}">
        <p14:creationId xmlns:p14="http://schemas.microsoft.com/office/powerpoint/2010/main" val="414493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https://thetriibe.com/chicago-elections-2023/#more-reading – The </a:t>
            </a:r>
            <a:r>
              <a:rPr lang="en-US" dirty="0" err="1"/>
              <a:t>Triibe</a:t>
            </a:r>
            <a:r>
              <a:rPr lang="en-US" dirty="0"/>
              <a:t> is a great local news outfit!</a:t>
            </a:r>
          </a:p>
          <a:p>
            <a:r>
              <a:rPr lang="en-US" dirty="0" err="1"/>
              <a:t>Vallas</a:t>
            </a:r>
            <a:r>
              <a:rPr lang="en-US" dirty="0"/>
              <a:t> = 173,630 Johnson = 104,306</a:t>
            </a:r>
          </a:p>
          <a:p>
            <a:r>
              <a:rPr lang="en-US" dirty="0"/>
              <a:t>https://chicagoelections.gov/en/election-results.asp?election=241</a:t>
            </a:r>
          </a:p>
          <a:p>
            <a:r>
              <a:rPr lang="en-US" dirty="0"/>
              <a:t>April 4 is run-off</a:t>
            </a:r>
          </a:p>
          <a:p>
            <a:endParaRPr lang="en-US" dirty="0"/>
          </a:p>
          <a:p>
            <a:r>
              <a:rPr lang="en-US" dirty="0"/>
              <a:t>https://app.chicagoelections.com/Documents/general/2023%20Election%20Calendar.pdf</a:t>
            </a:r>
          </a:p>
        </p:txBody>
      </p:sp>
      <p:sp>
        <p:nvSpPr>
          <p:cNvPr id="4" name="Slide Number Placeholder 3"/>
          <p:cNvSpPr>
            <a:spLocks noGrp="1"/>
          </p:cNvSpPr>
          <p:nvPr>
            <p:ph type="sldNum" sz="quarter" idx="5"/>
          </p:nvPr>
        </p:nvSpPr>
        <p:spPr/>
        <p:txBody>
          <a:bodyPr/>
          <a:lstStyle/>
          <a:p>
            <a:fld id="{A26CE38E-6BBB-4E70-A413-EFB68CA24C2B}" type="slidenum">
              <a:rPr lang="en-US" smtClean="0"/>
              <a:t>3</a:t>
            </a:fld>
            <a:endParaRPr lang="en-US"/>
          </a:p>
        </p:txBody>
      </p:sp>
    </p:spTree>
    <p:extLst>
      <p:ext uri="{BB962C8B-B14F-4D97-AF65-F5344CB8AC3E}">
        <p14:creationId xmlns:p14="http://schemas.microsoft.com/office/powerpoint/2010/main" val="262608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https://www.chicagotribune.com/politics/elections/ct-chicago-municipal-election-2023-candidate-votes-by-ward-precinct-20230301-kofelvx67feytcy3wcrc67dkqe-story.html - overall 32% turnout – WHY SO LOW?</a:t>
            </a:r>
          </a:p>
        </p:txBody>
      </p:sp>
      <p:sp>
        <p:nvSpPr>
          <p:cNvPr id="4" name="Slide Number Placeholder 3"/>
          <p:cNvSpPr>
            <a:spLocks noGrp="1"/>
          </p:cNvSpPr>
          <p:nvPr>
            <p:ph type="sldNum" sz="quarter" idx="5"/>
          </p:nvPr>
        </p:nvSpPr>
        <p:spPr/>
        <p:txBody>
          <a:bodyPr/>
          <a:lstStyle/>
          <a:p>
            <a:fld id="{A26CE38E-6BBB-4E70-A413-EFB68CA24C2B}" type="slidenum">
              <a:rPr lang="en-US" smtClean="0"/>
              <a:t>4</a:t>
            </a:fld>
            <a:endParaRPr lang="en-US"/>
          </a:p>
        </p:txBody>
      </p:sp>
    </p:spTree>
    <p:extLst>
      <p:ext uri="{BB962C8B-B14F-4D97-AF65-F5344CB8AC3E}">
        <p14:creationId xmlns:p14="http://schemas.microsoft.com/office/powerpoint/2010/main" val="135540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333333"/>
                </a:solidFill>
                <a:highlight>
                  <a:srgbClr val="FFFF00"/>
                </a:highlight>
                <a:latin typeface="Times New Roman" panose="02020603050405020304" pitchFamily="18" charset="0"/>
                <a:ea typeface="Calibri" panose="020F0502020204030204" pitchFamily="34" charset="0"/>
                <a:hlinkClick r:id="rId3"/>
              </a:rPr>
              <a:t>http://www.tinyurl.com/C52-Assignment</a:t>
            </a:r>
            <a:r>
              <a:rPr lang="en-US" sz="1800" dirty="0">
                <a:solidFill>
                  <a:srgbClr val="333333"/>
                </a:solidFill>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5</a:t>
            </a:fld>
            <a:endParaRPr lang="en-US"/>
          </a:p>
        </p:txBody>
      </p:sp>
    </p:spTree>
    <p:extLst>
      <p:ext uri="{BB962C8B-B14F-4D97-AF65-F5344CB8AC3E}">
        <p14:creationId xmlns:p14="http://schemas.microsoft.com/office/powerpoint/2010/main" val="270551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000FF"/>
                </a:solidFill>
                <a:latin typeface="Times New Roman" panose="02020603050405020304" pitchFamily="18" charset="0"/>
                <a:ea typeface="Calibri" panose="020F0502020204030204" pitchFamily="34" charset="0"/>
              </a:rPr>
              <a:t> http://</a:t>
            </a:r>
            <a:r>
              <a:rPr lang="en-US" sz="1800" u="sng" dirty="0">
                <a:solidFill>
                  <a:srgbClr val="0000FF"/>
                </a:solidFill>
                <a:highlight>
                  <a:srgbClr val="FFFF00"/>
                </a:highlight>
                <a:latin typeface="Times New Roman" panose="02020603050405020304" pitchFamily="18" charset="0"/>
                <a:ea typeface="Calibri" panose="020F0502020204030204" pitchFamily="34" charset="0"/>
                <a:hlinkClick r:id="rId3"/>
              </a:rPr>
              <a:t>www.tinyurl.com/Zoom-w-Tom</a:t>
            </a:r>
            <a:r>
              <a:rPr lang="en-US" sz="1800" dirty="0">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6</a:t>
            </a:fld>
            <a:endParaRPr lang="en-US" dirty="0"/>
          </a:p>
        </p:txBody>
      </p:sp>
    </p:spTree>
    <p:extLst>
      <p:ext uri="{BB962C8B-B14F-4D97-AF65-F5344CB8AC3E}">
        <p14:creationId xmlns:p14="http://schemas.microsoft.com/office/powerpoint/2010/main" val="109036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Cueing up a discussion of PUBLIC. Ask people to put into chat what they think of when they hear the word “public.”</a:t>
            </a:r>
          </a:p>
        </p:txBody>
      </p:sp>
      <p:sp>
        <p:nvSpPr>
          <p:cNvPr id="4" name="Slide Number Placeholder 3"/>
          <p:cNvSpPr>
            <a:spLocks noGrp="1"/>
          </p:cNvSpPr>
          <p:nvPr>
            <p:ph type="sldNum" sz="quarter" idx="5"/>
          </p:nvPr>
        </p:nvSpPr>
        <p:spPr/>
        <p:txBody>
          <a:bodyPr/>
          <a:lstStyle/>
          <a:p>
            <a:fld id="{A26CE38E-6BBB-4E70-A413-EFB68CA24C2B}" type="slidenum">
              <a:rPr lang="en-US" smtClean="0"/>
              <a:t>7</a:t>
            </a:fld>
            <a:endParaRPr lang="en-US"/>
          </a:p>
        </p:txBody>
      </p:sp>
    </p:spTree>
    <p:extLst>
      <p:ext uri="{BB962C8B-B14F-4D97-AF65-F5344CB8AC3E}">
        <p14:creationId xmlns:p14="http://schemas.microsoft.com/office/powerpoint/2010/main" val="79124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https://www.youtube.com/watch?v=_majRyEUXSc (4 min)</a:t>
            </a:r>
          </a:p>
        </p:txBody>
      </p:sp>
      <p:sp>
        <p:nvSpPr>
          <p:cNvPr id="4" name="Slide Number Placeholder 3"/>
          <p:cNvSpPr>
            <a:spLocks noGrp="1"/>
          </p:cNvSpPr>
          <p:nvPr>
            <p:ph type="sldNum" sz="quarter" idx="5"/>
          </p:nvPr>
        </p:nvSpPr>
        <p:spPr/>
        <p:txBody>
          <a:bodyPr/>
          <a:lstStyle/>
          <a:p>
            <a:fld id="{A26CE38E-6BBB-4E70-A413-EFB68CA24C2B}" type="slidenum">
              <a:rPr lang="en-US" smtClean="0"/>
              <a:t>8</a:t>
            </a:fld>
            <a:endParaRPr lang="en-US"/>
          </a:p>
        </p:txBody>
      </p:sp>
    </p:spTree>
    <p:extLst>
      <p:ext uri="{BB962C8B-B14F-4D97-AF65-F5344CB8AC3E}">
        <p14:creationId xmlns:p14="http://schemas.microsoft.com/office/powerpoint/2010/main" val="638839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Use </a:t>
            </a:r>
            <a:r>
              <a:rPr lang="en-US" dirty="0" err="1"/>
              <a:t>JamBoards</a:t>
            </a:r>
            <a:r>
              <a:rPr lang="en-US" dirty="0"/>
              <a:t> at </a:t>
            </a:r>
            <a:r>
              <a:rPr lang="en-US" dirty="0">
                <a:effectLst/>
                <a:hlinkClick r:id="rId3"/>
              </a:rPr>
              <a:t>https://tinyurl.com/C101-Pay-Spray-JB</a:t>
            </a:r>
            <a:r>
              <a:rPr lang="en-US" dirty="0">
                <a:effectLst/>
              </a:rPr>
              <a:t> - 10 minutes. Then each group will share their insights.</a:t>
            </a:r>
            <a:endParaRPr lang="en-US" dirty="0"/>
          </a:p>
          <a:p>
            <a:endParaRPr lang="en-US" dirty="0"/>
          </a:p>
        </p:txBody>
      </p:sp>
      <p:sp>
        <p:nvSpPr>
          <p:cNvPr id="4" name="Slide Number Placeholder 3"/>
          <p:cNvSpPr>
            <a:spLocks noGrp="1"/>
          </p:cNvSpPr>
          <p:nvPr>
            <p:ph type="sldNum" sz="quarter" idx="5"/>
          </p:nvPr>
        </p:nvSpPr>
        <p:spPr/>
        <p:txBody>
          <a:bodyPr/>
          <a:lstStyle/>
          <a:p>
            <a:fld id="{A26CE38E-6BBB-4E70-A413-EFB68CA24C2B}" type="slidenum">
              <a:rPr lang="en-US" smtClean="0"/>
              <a:t>9</a:t>
            </a:fld>
            <a:endParaRPr lang="en-US"/>
          </a:p>
        </p:txBody>
      </p:sp>
    </p:spTree>
    <p:extLst>
      <p:ext uri="{BB962C8B-B14F-4D97-AF65-F5344CB8AC3E}">
        <p14:creationId xmlns:p14="http://schemas.microsoft.com/office/powerpoint/2010/main" val="283983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72A02-CD17-4107-8429-55F281A1A5E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B5EDB-0069-4F31-9F01-D8DE9A23B73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D27142-5AB9-4D87-977F-059ACC6357E8}"/>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1D52EE48-A591-44C1-9B34-A993A72EC864}"/>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D4C7F1FB-8FF2-4105-B90B-021AF233EB11}"/>
              </a:ext>
            </a:extLst>
          </p:cNvPr>
          <p:cNvSpPr>
            <a:spLocks noGrp="1"/>
          </p:cNvSpPr>
          <p:nvPr>
            <p:ph type="sldNum" sz="quarter" idx="12"/>
          </p:nvPr>
        </p:nvSpPr>
        <p:spPr/>
        <p:txBody>
          <a:bodyPr/>
          <a:lstStyle>
            <a:lvl1pPr>
              <a:defRPr/>
            </a:lvl1pPr>
          </a:lstStyle>
          <a:p>
            <a:fld id="{65FA6DB2-8D04-40A3-99F9-01675834F1FF}" type="slidenum">
              <a:rPr lang="es-ES" altLang="en-US"/>
              <a:pPr/>
              <a:t>‹#›</a:t>
            </a:fld>
            <a:endParaRPr lang="es-ES" altLang="en-US"/>
          </a:p>
        </p:txBody>
      </p:sp>
    </p:spTree>
    <p:extLst>
      <p:ext uri="{BB962C8B-B14F-4D97-AF65-F5344CB8AC3E}">
        <p14:creationId xmlns:p14="http://schemas.microsoft.com/office/powerpoint/2010/main" val="175899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880C-7ACA-477F-90EC-F4C7DD3DB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9288E-F63A-4F95-B200-1FCC3E67EE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50E12-7BEE-45C6-8CAA-96DAF5093766}"/>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197A78CE-6AC5-4477-9307-4A5B0221B5C0}"/>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C72BB7AB-8B9C-4808-81A9-67877C154EEA}"/>
              </a:ext>
            </a:extLst>
          </p:cNvPr>
          <p:cNvSpPr>
            <a:spLocks noGrp="1"/>
          </p:cNvSpPr>
          <p:nvPr>
            <p:ph type="sldNum" sz="quarter" idx="12"/>
          </p:nvPr>
        </p:nvSpPr>
        <p:spPr/>
        <p:txBody>
          <a:bodyPr/>
          <a:lstStyle>
            <a:lvl1pPr>
              <a:defRPr/>
            </a:lvl1pPr>
          </a:lstStyle>
          <a:p>
            <a:fld id="{A13B3D32-A321-469E-91BB-B2F0D527C2B7}" type="slidenum">
              <a:rPr lang="es-ES" altLang="en-US"/>
              <a:pPr/>
              <a:t>‹#›</a:t>
            </a:fld>
            <a:endParaRPr lang="es-ES" altLang="en-US"/>
          </a:p>
        </p:txBody>
      </p:sp>
    </p:spTree>
    <p:extLst>
      <p:ext uri="{BB962C8B-B14F-4D97-AF65-F5344CB8AC3E}">
        <p14:creationId xmlns:p14="http://schemas.microsoft.com/office/powerpoint/2010/main" val="27102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20F96-F714-4331-AAFD-BD1395BBEAB8}"/>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BC55A5-14AC-495A-BD90-B7413194AA4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CFA7F-C622-408F-AD6E-A7761FCE63FD}"/>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DEB1A3DA-5CE2-4338-8059-00CCB1DEB7FB}"/>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B8834F4C-E7F2-4E8A-BFB3-55FD91FF4D85}"/>
              </a:ext>
            </a:extLst>
          </p:cNvPr>
          <p:cNvSpPr>
            <a:spLocks noGrp="1"/>
          </p:cNvSpPr>
          <p:nvPr>
            <p:ph type="sldNum" sz="quarter" idx="12"/>
          </p:nvPr>
        </p:nvSpPr>
        <p:spPr/>
        <p:txBody>
          <a:bodyPr/>
          <a:lstStyle>
            <a:lvl1pPr>
              <a:defRPr/>
            </a:lvl1pPr>
          </a:lstStyle>
          <a:p>
            <a:fld id="{C2E72F84-E779-4909-B084-0A6569CB1958}" type="slidenum">
              <a:rPr lang="es-ES" altLang="en-US"/>
              <a:pPr/>
              <a:t>‹#›</a:t>
            </a:fld>
            <a:endParaRPr lang="es-ES" altLang="en-US"/>
          </a:p>
        </p:txBody>
      </p:sp>
    </p:spTree>
    <p:extLst>
      <p:ext uri="{BB962C8B-B14F-4D97-AF65-F5344CB8AC3E}">
        <p14:creationId xmlns:p14="http://schemas.microsoft.com/office/powerpoint/2010/main" val="11522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A26B-B4A7-4BC1-BA3F-1BAC23A14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1F101-48EA-421C-9283-0408BFC8C7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56723-443A-4B01-969A-5F1A8B8C6246}"/>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63A4E607-B434-4E18-B104-0B37EDCE1107}"/>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F5E3882F-B644-4F63-8024-A3D36D32F407}"/>
              </a:ext>
            </a:extLst>
          </p:cNvPr>
          <p:cNvSpPr>
            <a:spLocks noGrp="1"/>
          </p:cNvSpPr>
          <p:nvPr>
            <p:ph type="sldNum" sz="quarter" idx="12"/>
          </p:nvPr>
        </p:nvSpPr>
        <p:spPr/>
        <p:txBody>
          <a:bodyPr/>
          <a:lstStyle>
            <a:lvl1pPr>
              <a:defRPr/>
            </a:lvl1pPr>
          </a:lstStyle>
          <a:p>
            <a:fld id="{681D2914-330F-4536-9D81-1356436D5EAE}" type="slidenum">
              <a:rPr lang="es-ES" altLang="en-US"/>
              <a:pPr/>
              <a:t>‹#›</a:t>
            </a:fld>
            <a:endParaRPr lang="es-ES" altLang="en-US"/>
          </a:p>
        </p:txBody>
      </p:sp>
    </p:spTree>
    <p:extLst>
      <p:ext uri="{BB962C8B-B14F-4D97-AF65-F5344CB8AC3E}">
        <p14:creationId xmlns:p14="http://schemas.microsoft.com/office/powerpoint/2010/main" val="363523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51C6-63DA-442B-A515-8507F0D7C62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C046D4-6E6E-418F-B486-A9E8CF4A578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35B2483-9A31-4945-B4FC-8E730368331E}"/>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9A60D32B-01B4-4A1D-B3BB-3AF8B73774ED}"/>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29FDE22C-8B38-4939-985D-B80DAF2232B3}"/>
              </a:ext>
            </a:extLst>
          </p:cNvPr>
          <p:cNvSpPr>
            <a:spLocks noGrp="1"/>
          </p:cNvSpPr>
          <p:nvPr>
            <p:ph type="sldNum" sz="quarter" idx="12"/>
          </p:nvPr>
        </p:nvSpPr>
        <p:spPr/>
        <p:txBody>
          <a:bodyPr/>
          <a:lstStyle>
            <a:lvl1pPr>
              <a:defRPr/>
            </a:lvl1pPr>
          </a:lstStyle>
          <a:p>
            <a:fld id="{06453070-7D34-475F-9B91-270933ED0214}" type="slidenum">
              <a:rPr lang="es-ES" altLang="en-US"/>
              <a:pPr/>
              <a:t>‹#›</a:t>
            </a:fld>
            <a:endParaRPr lang="es-ES" altLang="en-US"/>
          </a:p>
        </p:txBody>
      </p:sp>
    </p:spTree>
    <p:extLst>
      <p:ext uri="{BB962C8B-B14F-4D97-AF65-F5344CB8AC3E}">
        <p14:creationId xmlns:p14="http://schemas.microsoft.com/office/powerpoint/2010/main" val="398311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5450-B05E-4EE6-9EE5-A86644A99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B82C41-35C6-42E9-920C-55C79716D867}"/>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1747BE-9ADD-4252-91E6-7030AEB0C3C9}"/>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1CB8C9-D3C8-417E-86D6-62AD18F4208F}"/>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B9BF09B4-3352-4C9A-81D4-6694F5A6687F}"/>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E87FCBEC-1DF1-41A7-B8FE-EE90517AEC10}"/>
              </a:ext>
            </a:extLst>
          </p:cNvPr>
          <p:cNvSpPr>
            <a:spLocks noGrp="1"/>
          </p:cNvSpPr>
          <p:nvPr>
            <p:ph type="sldNum" sz="quarter" idx="12"/>
          </p:nvPr>
        </p:nvSpPr>
        <p:spPr/>
        <p:txBody>
          <a:bodyPr/>
          <a:lstStyle>
            <a:lvl1pPr>
              <a:defRPr/>
            </a:lvl1pPr>
          </a:lstStyle>
          <a:p>
            <a:fld id="{7650F880-950F-448D-B260-3B1C0173C383}" type="slidenum">
              <a:rPr lang="es-ES" altLang="en-US"/>
              <a:pPr/>
              <a:t>‹#›</a:t>
            </a:fld>
            <a:endParaRPr lang="es-ES" altLang="en-US"/>
          </a:p>
        </p:txBody>
      </p:sp>
    </p:spTree>
    <p:extLst>
      <p:ext uri="{BB962C8B-B14F-4D97-AF65-F5344CB8AC3E}">
        <p14:creationId xmlns:p14="http://schemas.microsoft.com/office/powerpoint/2010/main" val="127981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6C60-3A25-48C2-82BA-58A94EB0960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3DA693-6D9A-4338-989D-144B170344D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F89C89-3CF4-4749-A773-F136A362509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2DDBB6-2561-41DD-ABAC-9A3D1F28066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C95635-FEBD-42CC-AF63-C9B3A097E3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EB1F20-C9BD-4AAF-8CCB-53A18CC01D09}"/>
              </a:ext>
            </a:extLst>
          </p:cNvPr>
          <p:cNvSpPr>
            <a:spLocks noGrp="1"/>
          </p:cNvSpPr>
          <p:nvPr>
            <p:ph type="dt" sz="half" idx="10"/>
          </p:nvPr>
        </p:nvSpPr>
        <p:spPr/>
        <p:txBody>
          <a:bodyPr/>
          <a:lstStyle>
            <a:lvl1pPr>
              <a:defRPr/>
            </a:lvl1pPr>
          </a:lstStyle>
          <a:p>
            <a:endParaRPr lang="es-ES" altLang="en-US"/>
          </a:p>
        </p:txBody>
      </p:sp>
      <p:sp>
        <p:nvSpPr>
          <p:cNvPr id="8" name="Footer Placeholder 7">
            <a:extLst>
              <a:ext uri="{FF2B5EF4-FFF2-40B4-BE49-F238E27FC236}">
                <a16:creationId xmlns:a16="http://schemas.microsoft.com/office/drawing/2014/main" id="{8D009DFB-0F4F-4A36-B20E-E193FB1A7D4B}"/>
              </a:ext>
            </a:extLst>
          </p:cNvPr>
          <p:cNvSpPr>
            <a:spLocks noGrp="1"/>
          </p:cNvSpPr>
          <p:nvPr>
            <p:ph type="ftr" sz="quarter" idx="11"/>
          </p:nvPr>
        </p:nvSpPr>
        <p:spPr/>
        <p:txBody>
          <a:bodyPr/>
          <a:lstStyle>
            <a:lvl1pPr>
              <a:defRPr/>
            </a:lvl1pPr>
          </a:lstStyle>
          <a:p>
            <a:endParaRPr lang="es-ES" altLang="en-US"/>
          </a:p>
        </p:txBody>
      </p:sp>
      <p:sp>
        <p:nvSpPr>
          <p:cNvPr id="9" name="Slide Number Placeholder 8">
            <a:extLst>
              <a:ext uri="{FF2B5EF4-FFF2-40B4-BE49-F238E27FC236}">
                <a16:creationId xmlns:a16="http://schemas.microsoft.com/office/drawing/2014/main" id="{4FA52CF8-FF63-4F15-BEBA-564E71AD3DE9}"/>
              </a:ext>
            </a:extLst>
          </p:cNvPr>
          <p:cNvSpPr>
            <a:spLocks noGrp="1"/>
          </p:cNvSpPr>
          <p:nvPr>
            <p:ph type="sldNum" sz="quarter" idx="12"/>
          </p:nvPr>
        </p:nvSpPr>
        <p:spPr/>
        <p:txBody>
          <a:bodyPr/>
          <a:lstStyle>
            <a:lvl1pPr>
              <a:defRPr/>
            </a:lvl1pPr>
          </a:lstStyle>
          <a:p>
            <a:fld id="{1A4AA623-D25C-43C7-899A-809B62697041}" type="slidenum">
              <a:rPr lang="es-ES" altLang="en-US"/>
              <a:pPr/>
              <a:t>‹#›</a:t>
            </a:fld>
            <a:endParaRPr lang="es-ES" altLang="en-US"/>
          </a:p>
        </p:txBody>
      </p:sp>
    </p:spTree>
    <p:extLst>
      <p:ext uri="{BB962C8B-B14F-4D97-AF65-F5344CB8AC3E}">
        <p14:creationId xmlns:p14="http://schemas.microsoft.com/office/powerpoint/2010/main" val="172158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165E-8ACA-4F3C-BFFC-E2EC52A3D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588150-81E0-4DCC-A9D9-54C9FBA54E33}"/>
              </a:ext>
            </a:extLst>
          </p:cNvPr>
          <p:cNvSpPr>
            <a:spLocks noGrp="1"/>
          </p:cNvSpPr>
          <p:nvPr>
            <p:ph type="dt" sz="half" idx="10"/>
          </p:nvPr>
        </p:nvSpPr>
        <p:spPr/>
        <p:txBody>
          <a:bodyPr/>
          <a:lstStyle>
            <a:lvl1pPr>
              <a:defRPr/>
            </a:lvl1pPr>
          </a:lstStyle>
          <a:p>
            <a:endParaRPr lang="es-ES" altLang="en-US"/>
          </a:p>
        </p:txBody>
      </p:sp>
      <p:sp>
        <p:nvSpPr>
          <p:cNvPr id="4" name="Footer Placeholder 3">
            <a:extLst>
              <a:ext uri="{FF2B5EF4-FFF2-40B4-BE49-F238E27FC236}">
                <a16:creationId xmlns:a16="http://schemas.microsoft.com/office/drawing/2014/main" id="{AA96F03B-5F31-4041-888B-9F42C23C454F}"/>
              </a:ext>
            </a:extLst>
          </p:cNvPr>
          <p:cNvSpPr>
            <a:spLocks noGrp="1"/>
          </p:cNvSpPr>
          <p:nvPr>
            <p:ph type="ftr" sz="quarter" idx="11"/>
          </p:nvPr>
        </p:nvSpPr>
        <p:spPr/>
        <p:txBody>
          <a:bodyPr/>
          <a:lstStyle>
            <a:lvl1pPr>
              <a:defRPr/>
            </a:lvl1pPr>
          </a:lstStyle>
          <a:p>
            <a:endParaRPr lang="es-ES" altLang="en-US"/>
          </a:p>
        </p:txBody>
      </p:sp>
      <p:sp>
        <p:nvSpPr>
          <p:cNvPr id="5" name="Slide Number Placeholder 4">
            <a:extLst>
              <a:ext uri="{FF2B5EF4-FFF2-40B4-BE49-F238E27FC236}">
                <a16:creationId xmlns:a16="http://schemas.microsoft.com/office/drawing/2014/main" id="{1F12F5F5-E3C8-49F7-BD03-1352B38C64D8}"/>
              </a:ext>
            </a:extLst>
          </p:cNvPr>
          <p:cNvSpPr>
            <a:spLocks noGrp="1"/>
          </p:cNvSpPr>
          <p:nvPr>
            <p:ph type="sldNum" sz="quarter" idx="12"/>
          </p:nvPr>
        </p:nvSpPr>
        <p:spPr/>
        <p:txBody>
          <a:bodyPr/>
          <a:lstStyle>
            <a:lvl1pPr>
              <a:defRPr/>
            </a:lvl1pPr>
          </a:lstStyle>
          <a:p>
            <a:fld id="{2FC17315-A58E-48E9-8F35-74E798CEA937}" type="slidenum">
              <a:rPr lang="es-ES" altLang="en-US"/>
              <a:pPr/>
              <a:t>‹#›</a:t>
            </a:fld>
            <a:endParaRPr lang="es-ES" altLang="en-US"/>
          </a:p>
        </p:txBody>
      </p:sp>
    </p:spTree>
    <p:extLst>
      <p:ext uri="{BB962C8B-B14F-4D97-AF65-F5344CB8AC3E}">
        <p14:creationId xmlns:p14="http://schemas.microsoft.com/office/powerpoint/2010/main" val="255098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FCE084-12E2-4254-B3B4-032983871349}"/>
              </a:ext>
            </a:extLst>
          </p:cNvPr>
          <p:cNvSpPr>
            <a:spLocks noGrp="1"/>
          </p:cNvSpPr>
          <p:nvPr>
            <p:ph type="dt" sz="half" idx="10"/>
          </p:nvPr>
        </p:nvSpPr>
        <p:spPr/>
        <p:txBody>
          <a:bodyPr/>
          <a:lstStyle>
            <a:lvl1pPr>
              <a:defRPr/>
            </a:lvl1pPr>
          </a:lstStyle>
          <a:p>
            <a:endParaRPr lang="es-ES" altLang="en-US"/>
          </a:p>
        </p:txBody>
      </p:sp>
      <p:sp>
        <p:nvSpPr>
          <p:cNvPr id="3" name="Footer Placeholder 2">
            <a:extLst>
              <a:ext uri="{FF2B5EF4-FFF2-40B4-BE49-F238E27FC236}">
                <a16:creationId xmlns:a16="http://schemas.microsoft.com/office/drawing/2014/main" id="{0FDF7236-DE8C-4DF5-A39B-95CAF85E0FE6}"/>
              </a:ext>
            </a:extLst>
          </p:cNvPr>
          <p:cNvSpPr>
            <a:spLocks noGrp="1"/>
          </p:cNvSpPr>
          <p:nvPr>
            <p:ph type="ftr" sz="quarter" idx="11"/>
          </p:nvPr>
        </p:nvSpPr>
        <p:spPr/>
        <p:txBody>
          <a:bodyPr/>
          <a:lstStyle>
            <a:lvl1pPr>
              <a:defRPr/>
            </a:lvl1pPr>
          </a:lstStyle>
          <a:p>
            <a:endParaRPr lang="es-ES" altLang="en-US"/>
          </a:p>
        </p:txBody>
      </p:sp>
      <p:sp>
        <p:nvSpPr>
          <p:cNvPr id="4" name="Slide Number Placeholder 3">
            <a:extLst>
              <a:ext uri="{FF2B5EF4-FFF2-40B4-BE49-F238E27FC236}">
                <a16:creationId xmlns:a16="http://schemas.microsoft.com/office/drawing/2014/main" id="{E6B1D41C-746C-42FE-8DAD-F50C524A22FB}"/>
              </a:ext>
            </a:extLst>
          </p:cNvPr>
          <p:cNvSpPr>
            <a:spLocks noGrp="1"/>
          </p:cNvSpPr>
          <p:nvPr>
            <p:ph type="sldNum" sz="quarter" idx="12"/>
          </p:nvPr>
        </p:nvSpPr>
        <p:spPr/>
        <p:txBody>
          <a:bodyPr/>
          <a:lstStyle>
            <a:lvl1pPr>
              <a:defRPr/>
            </a:lvl1pPr>
          </a:lstStyle>
          <a:p>
            <a:fld id="{8BE49F19-0F24-4994-8B89-E33631C9DB39}" type="slidenum">
              <a:rPr lang="es-ES" altLang="en-US"/>
              <a:pPr/>
              <a:t>‹#›</a:t>
            </a:fld>
            <a:endParaRPr lang="es-ES" altLang="en-US"/>
          </a:p>
        </p:txBody>
      </p:sp>
    </p:spTree>
    <p:extLst>
      <p:ext uri="{BB962C8B-B14F-4D97-AF65-F5344CB8AC3E}">
        <p14:creationId xmlns:p14="http://schemas.microsoft.com/office/powerpoint/2010/main" val="1833725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2439-34D7-41C8-AE52-E437C073889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2A2A50-1BA6-4018-A763-7B298328B58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8A8B7F-F5E7-4621-AB3E-358FB089F4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3BB355-8019-422F-B11A-AE555C6B5EB9}"/>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861CBE75-D5BC-49C9-B629-D2A3724D56FB}"/>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A0C4E30F-9B41-49DD-89CC-B4B4F071AC31}"/>
              </a:ext>
            </a:extLst>
          </p:cNvPr>
          <p:cNvSpPr>
            <a:spLocks noGrp="1"/>
          </p:cNvSpPr>
          <p:nvPr>
            <p:ph type="sldNum" sz="quarter" idx="12"/>
          </p:nvPr>
        </p:nvSpPr>
        <p:spPr/>
        <p:txBody>
          <a:bodyPr/>
          <a:lstStyle>
            <a:lvl1pPr>
              <a:defRPr/>
            </a:lvl1pPr>
          </a:lstStyle>
          <a:p>
            <a:fld id="{D22D2107-C30B-4D28-8035-363B1FA27D83}" type="slidenum">
              <a:rPr lang="es-ES" altLang="en-US"/>
              <a:pPr/>
              <a:t>‹#›</a:t>
            </a:fld>
            <a:endParaRPr lang="es-ES" altLang="en-US"/>
          </a:p>
        </p:txBody>
      </p:sp>
    </p:spTree>
    <p:extLst>
      <p:ext uri="{BB962C8B-B14F-4D97-AF65-F5344CB8AC3E}">
        <p14:creationId xmlns:p14="http://schemas.microsoft.com/office/powerpoint/2010/main" val="422683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A746-1BAC-4A09-B76F-4FB025FFEAE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543667-5DE8-4CBC-AC04-8A8A33A627D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D0071E-744E-4A38-A28C-4C81906087D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5BDCE3-98DC-40D6-ABC8-ABC56642C31F}"/>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24563A03-1C1B-494E-B314-13A7E4588795}"/>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324F998F-DA5F-4D26-AE35-9EC2DB34106F}"/>
              </a:ext>
            </a:extLst>
          </p:cNvPr>
          <p:cNvSpPr>
            <a:spLocks noGrp="1"/>
          </p:cNvSpPr>
          <p:nvPr>
            <p:ph type="sldNum" sz="quarter" idx="12"/>
          </p:nvPr>
        </p:nvSpPr>
        <p:spPr/>
        <p:txBody>
          <a:bodyPr/>
          <a:lstStyle>
            <a:lvl1pPr>
              <a:defRPr/>
            </a:lvl1pPr>
          </a:lstStyle>
          <a:p>
            <a:fld id="{444094AF-F798-4204-8EA1-E876C9B1CD11}" type="slidenum">
              <a:rPr lang="es-ES" altLang="en-US"/>
              <a:pPr/>
              <a:t>‹#›</a:t>
            </a:fld>
            <a:endParaRPr lang="es-ES" altLang="en-US"/>
          </a:p>
        </p:txBody>
      </p:sp>
    </p:spTree>
    <p:extLst>
      <p:ext uri="{BB962C8B-B14F-4D97-AF65-F5344CB8AC3E}">
        <p14:creationId xmlns:p14="http://schemas.microsoft.com/office/powerpoint/2010/main" val="236917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2C1036-177A-47AC-9BD6-2963720A5C1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1ADBBCE0-36E1-416C-B5CE-CA23072DD28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ABEC7C3A-BF4B-4601-8C03-0E76D6EB938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a:extLst>
              <a:ext uri="{FF2B5EF4-FFF2-40B4-BE49-F238E27FC236}">
                <a16:creationId xmlns:a16="http://schemas.microsoft.com/office/drawing/2014/main" id="{AD396B15-735A-4BFE-8470-AFDE9C1E345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a:extLst>
              <a:ext uri="{FF2B5EF4-FFF2-40B4-BE49-F238E27FC236}">
                <a16:creationId xmlns:a16="http://schemas.microsoft.com/office/drawing/2014/main" id="{13880268-0D2D-44E5-830C-F71AEE3859B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D04FA25-20F2-4A19-BE0F-1F0B86DEA268}"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b="0" i="0" u="none"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b="0" i="0" u="none"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tinyurl.com/C101-Pay-Spray-J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IrCeVwwu0X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tinyurl.com/C101-Civic-Brain"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hetriibe.com/chicago-elections-2023/#more-read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tinyurl.com/Zoom-w-T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_majRyEUXS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tinyurl.com/C101-Pay-Spray-J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5CEB19C-60EA-4854-A6C6-CCD6A92545AA}"/>
              </a:ext>
            </a:extLst>
          </p:cNvPr>
          <p:cNvSpPr>
            <a:spLocks noGrp="1" noChangeArrowheads="1"/>
          </p:cNvSpPr>
          <p:nvPr>
            <p:ph type="ctrTitle"/>
          </p:nvPr>
        </p:nvSpPr>
        <p:spPr>
          <a:xfrm>
            <a:off x="685800" y="3072371"/>
            <a:ext cx="7772400" cy="1470025"/>
          </a:xfrm>
        </p:spPr>
        <p:txBody>
          <a:bodyPr anchor="ctr"/>
          <a:lstStyle/>
          <a:p>
            <a:r>
              <a:rPr lang="es-ES" altLang="en-US" sz="6600" b="1" dirty="0">
                <a:solidFill>
                  <a:srgbClr val="0070C0"/>
                </a:solidFill>
              </a:rPr>
              <a:t>“Civics 101”</a:t>
            </a:r>
            <a:br>
              <a:rPr lang="es-ES" altLang="en-US" sz="6600" b="1" dirty="0">
                <a:solidFill>
                  <a:srgbClr val="0070C0"/>
                </a:solidFill>
              </a:rPr>
            </a:br>
            <a:r>
              <a:rPr lang="es-ES" altLang="en-US" sz="6600" b="1" dirty="0">
                <a:solidFill>
                  <a:srgbClr val="0070C0"/>
                </a:solidFill>
              </a:rPr>
              <a:t>Class #2</a:t>
            </a:r>
          </a:p>
        </p:txBody>
      </p:sp>
      <p:sp>
        <p:nvSpPr>
          <p:cNvPr id="2081" name="Rectangle 33">
            <a:extLst>
              <a:ext uri="{FF2B5EF4-FFF2-40B4-BE49-F238E27FC236}">
                <a16:creationId xmlns:a16="http://schemas.microsoft.com/office/drawing/2014/main" id="{0D57574D-D0DA-4187-BBE2-24CCD4198BE6}"/>
              </a:ext>
            </a:extLst>
          </p:cNvPr>
          <p:cNvSpPr>
            <a:spLocks noGrp="1" noChangeArrowheads="1"/>
          </p:cNvSpPr>
          <p:nvPr>
            <p:ph type="subTitle" idx="1"/>
          </p:nvPr>
        </p:nvSpPr>
        <p:spPr>
          <a:xfrm>
            <a:off x="1547664" y="5373216"/>
            <a:ext cx="6400800" cy="1032520"/>
          </a:xfrm>
        </p:spPr>
        <p:txBody>
          <a:bodyPr/>
          <a:lstStyle/>
          <a:p>
            <a:r>
              <a:rPr lang="en-US" altLang="en-US" dirty="0"/>
              <a:t>Tom Tresser</a:t>
            </a:r>
            <a:br>
              <a:rPr lang="en-US" altLang="en-US" dirty="0"/>
            </a:br>
            <a:r>
              <a:rPr lang="en-US" altLang="en-US" dirty="0"/>
              <a:t>March 2, 2023</a:t>
            </a:r>
          </a:p>
        </p:txBody>
      </p:sp>
      <p:sp>
        <p:nvSpPr>
          <p:cNvPr id="6" name="Rectangle 5">
            <a:extLst>
              <a:ext uri="{FF2B5EF4-FFF2-40B4-BE49-F238E27FC236}">
                <a16:creationId xmlns:a16="http://schemas.microsoft.com/office/drawing/2014/main" id="{7D9CB307-7F3E-4BB5-A875-BF8FFB2383A0}"/>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1464442A-355C-9F90-0B4B-FC2854DC3B25}"/>
              </a:ext>
            </a:extLst>
          </p:cNvPr>
          <p:cNvGrpSpPr/>
          <p:nvPr/>
        </p:nvGrpSpPr>
        <p:grpSpPr>
          <a:xfrm>
            <a:off x="1588226" y="146497"/>
            <a:ext cx="5822224" cy="2152650"/>
            <a:chOff x="1588226" y="146497"/>
            <a:chExt cx="5822224" cy="2152650"/>
          </a:xfrm>
        </p:grpSpPr>
        <p:pic>
          <p:nvPicPr>
            <p:cNvPr id="3" name="Picture 2" descr="Text&#10;&#10;Description automatically generated">
              <a:extLst>
                <a:ext uri="{FF2B5EF4-FFF2-40B4-BE49-F238E27FC236}">
                  <a16:creationId xmlns:a16="http://schemas.microsoft.com/office/drawing/2014/main" id="{C86687F0-2989-C538-9A0B-2FA765137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550" y="146497"/>
              <a:ext cx="5676900" cy="2152650"/>
            </a:xfrm>
            <a:prstGeom prst="rect">
              <a:avLst/>
            </a:prstGeom>
          </p:spPr>
        </p:pic>
        <p:sp>
          <p:nvSpPr>
            <p:cNvPr id="2" name="Rectangle 1">
              <a:extLst>
                <a:ext uri="{FF2B5EF4-FFF2-40B4-BE49-F238E27FC236}">
                  <a16:creationId xmlns:a16="http://schemas.microsoft.com/office/drawing/2014/main" id="{3B40FB02-0BF0-C6CE-30F9-E9C5212F6A80}"/>
                </a:ext>
              </a:extLst>
            </p:cNvPr>
            <p:cNvSpPr/>
            <p:nvPr/>
          </p:nvSpPr>
          <p:spPr>
            <a:xfrm rot="20574547">
              <a:off x="1588226" y="376668"/>
              <a:ext cx="164500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Cycle 52</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B387AD-650A-0187-8007-12F68EAC6512}"/>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430;p44">
            <a:extLst>
              <a:ext uri="{FF2B5EF4-FFF2-40B4-BE49-F238E27FC236}">
                <a16:creationId xmlns:a16="http://schemas.microsoft.com/office/drawing/2014/main" id="{18F7A8EB-FB53-08DD-4967-388BFD7BC4AD}"/>
              </a:ext>
            </a:extLst>
          </p:cNvPr>
          <p:cNvSpPr txBox="1">
            <a:spLocks noGrp="1"/>
          </p:cNvSpPr>
          <p:nvPr>
            <p:ph type="title"/>
          </p:nvPr>
        </p:nvSpPr>
        <p:spPr>
          <a:xfrm>
            <a:off x="3995936" y="-315416"/>
            <a:ext cx="4643907" cy="138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br>
              <a:rPr lang="en" dirty="0"/>
            </a:br>
            <a:r>
              <a:rPr lang="en" dirty="0"/>
              <a:t>“Pay To Spray”</a:t>
            </a:r>
            <a:br>
              <a:rPr lang="en" dirty="0"/>
            </a:br>
            <a:r>
              <a:rPr lang="en" dirty="0"/>
              <a:t>Small Groups</a:t>
            </a:r>
            <a:endParaRPr dirty="0"/>
          </a:p>
        </p:txBody>
      </p:sp>
      <p:sp>
        <p:nvSpPr>
          <p:cNvPr id="13" name="TextBox 12">
            <a:extLst>
              <a:ext uri="{FF2B5EF4-FFF2-40B4-BE49-F238E27FC236}">
                <a16:creationId xmlns:a16="http://schemas.microsoft.com/office/drawing/2014/main" id="{0CD1C8F6-8887-09D7-871C-BD8A05665C70}"/>
              </a:ext>
            </a:extLst>
          </p:cNvPr>
          <p:cNvSpPr txBox="1"/>
          <p:nvPr/>
        </p:nvSpPr>
        <p:spPr>
          <a:xfrm>
            <a:off x="251520" y="2231217"/>
            <a:ext cx="4572000" cy="2882840"/>
          </a:xfrm>
          <a:prstGeom prst="rect">
            <a:avLst/>
          </a:prstGeom>
          <a:noFill/>
        </p:spPr>
        <p:txBody>
          <a:bodyPr wrap="square">
            <a:spAutoFit/>
          </a:bodyPr>
          <a:lstStyle/>
          <a:p>
            <a:pPr marL="0" lvl="0" indent="0" algn="l" rtl="0">
              <a:spcBef>
                <a:spcPts val="0"/>
              </a:spcBef>
              <a:spcAft>
                <a:spcPts val="1600"/>
              </a:spcAft>
              <a:buNone/>
            </a:pPr>
            <a:r>
              <a:rPr lang="en-US" sz="2800" i="1" u="sng" dirty="0">
                <a:solidFill>
                  <a:schemeClr val="dk2"/>
                </a:solidFill>
              </a:rPr>
              <a:t>Groups 1 &amp; 3 </a:t>
            </a:r>
            <a:r>
              <a:rPr lang="en-US" sz="2800" dirty="0">
                <a:solidFill>
                  <a:schemeClr val="dk2"/>
                </a:solidFill>
              </a:rPr>
              <a:t>– Arguments why fire </a:t>
            </a:r>
            <a:r>
              <a:rPr lang="en-US" sz="2800" b="1" dirty="0">
                <a:solidFill>
                  <a:srgbClr val="FF0000"/>
                </a:solidFill>
              </a:rPr>
              <a:t>SHOULD HAVE </a:t>
            </a:r>
            <a:r>
              <a:rPr lang="en-US" sz="2800" dirty="0">
                <a:solidFill>
                  <a:schemeClr val="dk2"/>
                </a:solidFill>
              </a:rPr>
              <a:t>been put out</a:t>
            </a:r>
          </a:p>
          <a:p>
            <a:pPr marL="0" lvl="0" indent="0" algn="l" rtl="0">
              <a:spcBef>
                <a:spcPts val="0"/>
              </a:spcBef>
              <a:spcAft>
                <a:spcPts val="1600"/>
              </a:spcAft>
              <a:buNone/>
            </a:pPr>
            <a:r>
              <a:rPr lang="en-US" sz="2800" i="1" u="sng" dirty="0">
                <a:solidFill>
                  <a:schemeClr val="dk2"/>
                </a:solidFill>
              </a:rPr>
              <a:t>Groups 2 &amp; 4 </a:t>
            </a:r>
            <a:r>
              <a:rPr lang="en-US" sz="2800" dirty="0">
                <a:solidFill>
                  <a:schemeClr val="dk2"/>
                </a:solidFill>
              </a:rPr>
              <a:t>– Arguments why fire </a:t>
            </a:r>
            <a:r>
              <a:rPr lang="en-US" sz="2800" b="1" dirty="0">
                <a:solidFill>
                  <a:srgbClr val="FF0000"/>
                </a:solidFill>
              </a:rPr>
              <a:t>SHOULD NOT </a:t>
            </a:r>
            <a:r>
              <a:rPr lang="en-US" sz="2800" dirty="0">
                <a:solidFill>
                  <a:schemeClr val="dk2"/>
                </a:solidFill>
              </a:rPr>
              <a:t>have been put out.</a:t>
            </a:r>
          </a:p>
        </p:txBody>
      </p:sp>
      <p:pic>
        <p:nvPicPr>
          <p:cNvPr id="2" name="Picture 1">
            <a:extLst>
              <a:ext uri="{FF2B5EF4-FFF2-40B4-BE49-F238E27FC236}">
                <a16:creationId xmlns:a16="http://schemas.microsoft.com/office/drawing/2014/main" id="{CEA711D7-3EE8-595F-C662-2312F1E39A0F}"/>
              </a:ext>
            </a:extLst>
          </p:cNvPr>
          <p:cNvPicPr>
            <a:picLocks noChangeAspect="1"/>
          </p:cNvPicPr>
          <p:nvPr/>
        </p:nvPicPr>
        <p:blipFill>
          <a:blip r:embed="rId3"/>
          <a:stretch>
            <a:fillRect/>
          </a:stretch>
        </p:blipFill>
        <p:spPr>
          <a:xfrm>
            <a:off x="5110763" y="2474471"/>
            <a:ext cx="3514408" cy="2718693"/>
          </a:xfrm>
          <a:prstGeom prst="rect">
            <a:avLst/>
          </a:prstGeom>
        </p:spPr>
      </p:pic>
      <p:sp>
        <p:nvSpPr>
          <p:cNvPr id="3" name="Rectangle 2">
            <a:extLst>
              <a:ext uri="{FF2B5EF4-FFF2-40B4-BE49-F238E27FC236}">
                <a16:creationId xmlns:a16="http://schemas.microsoft.com/office/drawing/2014/main" id="{23BF1142-C665-71C5-5779-05CFF97F5556}"/>
              </a:ext>
            </a:extLst>
          </p:cNvPr>
          <p:cNvSpPr/>
          <p:nvPr/>
        </p:nvSpPr>
        <p:spPr>
          <a:xfrm>
            <a:off x="467544" y="5676988"/>
            <a:ext cx="7879273" cy="1477328"/>
          </a:xfrm>
          <a:prstGeom prst="rect">
            <a:avLst/>
          </a:prstGeom>
          <a:noFill/>
        </p:spPr>
        <p:txBody>
          <a:bodyPr wrap="none" lIns="91440" tIns="45720" rIns="91440" bIns="45720">
            <a:spAutoFit/>
          </a:bodyPr>
          <a:lstStyle/>
          <a:p>
            <a:pPr algn="ctr"/>
            <a:r>
              <a:rPr lang="en-US" sz="3600" dirty="0">
                <a:effectLst/>
                <a:hlinkClick r:id="rId4"/>
              </a:rPr>
              <a:t>www.tinyurl.com/C101-Pay-Spray-JB</a:t>
            </a:r>
            <a:r>
              <a:rPr lang="en-US" sz="3600" dirty="0">
                <a:effectLst/>
              </a:rPr>
              <a:t> </a:t>
            </a:r>
            <a:endParaRPr lang="en-US" sz="3600" dirty="0"/>
          </a:p>
          <a:p>
            <a:pPr algn="ctr"/>
            <a:r>
              <a:rPr lang="en-US" sz="5400" b="1" cap="none" spc="0" dirty="0">
                <a:ln w="22225">
                  <a:solidFill>
                    <a:schemeClr val="accent2"/>
                  </a:solidFill>
                  <a:prstDash val="solid"/>
                </a:ln>
                <a:solidFill>
                  <a:schemeClr val="accent2">
                    <a:lumMod val="40000"/>
                    <a:lumOff val="60000"/>
                  </a:schemeClr>
                </a:solidFill>
                <a:effectLst/>
              </a:rPr>
              <a:t> </a:t>
            </a:r>
          </a:p>
        </p:txBody>
      </p:sp>
      <p:sp>
        <p:nvSpPr>
          <p:cNvPr id="5" name="Rectangle 4">
            <a:extLst>
              <a:ext uri="{FF2B5EF4-FFF2-40B4-BE49-F238E27FC236}">
                <a16:creationId xmlns:a16="http://schemas.microsoft.com/office/drawing/2014/main" id="{3F681F48-11B5-399D-3982-D714BEF6AE42}"/>
              </a:ext>
            </a:extLst>
          </p:cNvPr>
          <p:cNvSpPr/>
          <p:nvPr/>
        </p:nvSpPr>
        <p:spPr>
          <a:xfrm rot="20441331">
            <a:off x="1580418" y="2594571"/>
            <a:ext cx="426270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Report Back</a:t>
            </a:r>
          </a:p>
        </p:txBody>
      </p:sp>
    </p:spTree>
    <p:extLst>
      <p:ext uri="{BB962C8B-B14F-4D97-AF65-F5344CB8AC3E}">
        <p14:creationId xmlns:p14="http://schemas.microsoft.com/office/powerpoint/2010/main" val="3870014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E59C-E61E-446E-A609-B496EF0FD0AB}"/>
              </a:ext>
            </a:extLst>
          </p:cNvPr>
          <p:cNvSpPr>
            <a:spLocks noGrp="1"/>
          </p:cNvSpPr>
          <p:nvPr>
            <p:ph type="title"/>
          </p:nvPr>
        </p:nvSpPr>
        <p:spPr>
          <a:xfrm>
            <a:off x="971600" y="1033646"/>
            <a:ext cx="8229600" cy="1143000"/>
          </a:xfrm>
        </p:spPr>
        <p:txBody>
          <a:bodyPr/>
          <a:lstStyle/>
          <a:p>
            <a:r>
              <a:rPr lang="en-US" u="sng" dirty="0"/>
              <a:t>What is civic engagement?</a:t>
            </a:r>
          </a:p>
        </p:txBody>
      </p:sp>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8135882-D6D7-47C9-8361-705604439486}"/>
              </a:ext>
            </a:extLst>
          </p:cNvPr>
          <p:cNvSpPr/>
          <p:nvPr/>
        </p:nvSpPr>
        <p:spPr>
          <a:xfrm>
            <a:off x="-184270" y="3062445"/>
            <a:ext cx="9512540" cy="2893100"/>
          </a:xfrm>
          <a:prstGeom prst="rect">
            <a:avLst/>
          </a:prstGeom>
          <a:noFill/>
        </p:spPr>
        <p:txBody>
          <a:bodyPr wrap="none" lIns="91440" tIns="45720" rIns="91440" bIns="45720">
            <a:spAutoFit/>
          </a:bodyPr>
          <a:lstStyle/>
          <a:p>
            <a:pPr algn="ctr"/>
            <a:r>
              <a:rPr lang="en-US" sz="2600" b="1" dirty="0">
                <a:ln w="22225">
                  <a:solidFill>
                    <a:schemeClr val="accent2"/>
                  </a:solidFill>
                  <a:prstDash val="solid"/>
                </a:ln>
                <a:solidFill>
                  <a:schemeClr val="accent2">
                    <a:lumMod val="40000"/>
                    <a:lumOff val="60000"/>
                  </a:schemeClr>
                </a:solidFill>
              </a:rPr>
              <a:t>Domain</a:t>
            </a:r>
            <a:r>
              <a:rPr lang="en-US" sz="2600" b="1" cap="none" spc="0" dirty="0">
                <a:ln w="22225">
                  <a:solidFill>
                    <a:schemeClr val="accent2"/>
                  </a:solidFill>
                  <a:prstDash val="solid"/>
                </a:ln>
                <a:solidFill>
                  <a:schemeClr val="accent2">
                    <a:lumMod val="40000"/>
                    <a:lumOff val="60000"/>
                  </a:schemeClr>
                </a:solidFill>
                <a:effectLst/>
              </a:rPr>
              <a:t> 1 – </a:t>
            </a:r>
            <a:r>
              <a:rPr lang="en-US" sz="2600" b="1" cap="none" spc="0" dirty="0">
                <a:ln w="22225">
                  <a:solidFill>
                    <a:schemeClr val="accent2"/>
                  </a:solidFill>
                  <a:prstDash val="solid"/>
                </a:ln>
                <a:solidFill>
                  <a:schemeClr val="accent2">
                    <a:lumMod val="40000"/>
                    <a:lumOff val="60000"/>
                  </a:schemeClr>
                </a:solidFill>
                <a:effectLst/>
                <a:highlight>
                  <a:srgbClr val="FFFF00"/>
                </a:highlight>
              </a:rPr>
              <a:t>Civic Heart</a:t>
            </a:r>
            <a:r>
              <a:rPr lang="en-US" sz="2600" b="1" cap="none" spc="0" dirty="0">
                <a:ln w="22225">
                  <a:solidFill>
                    <a:schemeClr val="accent2"/>
                  </a:solidFill>
                  <a:prstDash val="solid"/>
                </a:ln>
                <a:solidFill>
                  <a:schemeClr val="accent2">
                    <a:lumMod val="40000"/>
                    <a:lumOff val="60000"/>
                  </a:schemeClr>
                </a:solidFill>
                <a:effectLst/>
              </a:rPr>
              <a:t> – What is your disposition?</a:t>
            </a:r>
            <a:br>
              <a:rPr lang="en-US" sz="2600" b="1" cap="none" spc="0" dirty="0">
                <a:ln w="22225">
                  <a:solidFill>
                    <a:schemeClr val="accent2"/>
                  </a:solidFill>
                  <a:prstDash val="solid"/>
                </a:ln>
                <a:solidFill>
                  <a:schemeClr val="accent2">
                    <a:lumMod val="40000"/>
                    <a:lumOff val="60000"/>
                  </a:schemeClr>
                </a:solidFill>
                <a:effectLst/>
              </a:rPr>
            </a:br>
            <a:endParaRPr lang="en-US" sz="2600" b="1" cap="none" spc="0" dirty="0">
              <a:ln w="22225">
                <a:solidFill>
                  <a:schemeClr val="accent2"/>
                </a:solidFill>
                <a:prstDash val="solid"/>
              </a:ln>
              <a:solidFill>
                <a:schemeClr val="accent2">
                  <a:lumMod val="40000"/>
                  <a:lumOff val="60000"/>
                </a:schemeClr>
              </a:solidFill>
              <a:effectLst/>
            </a:endParaRPr>
          </a:p>
          <a:p>
            <a:pPr algn="ctr"/>
            <a:endParaRPr lang="en-US" sz="2600" b="1" dirty="0">
              <a:ln w="22225">
                <a:solidFill>
                  <a:schemeClr val="accent2"/>
                </a:solidFill>
                <a:prstDash val="solid"/>
              </a:ln>
              <a:solidFill>
                <a:schemeClr val="accent2">
                  <a:lumMod val="40000"/>
                  <a:lumOff val="60000"/>
                </a:schemeClr>
              </a:solidFill>
            </a:endParaRPr>
          </a:p>
          <a:p>
            <a:pPr algn="ctr"/>
            <a:r>
              <a:rPr lang="en-US" sz="2600" b="1" dirty="0">
                <a:ln w="22225">
                  <a:solidFill>
                    <a:schemeClr val="accent2"/>
                  </a:solidFill>
                  <a:prstDash val="solid"/>
                </a:ln>
                <a:solidFill>
                  <a:schemeClr val="accent2">
                    <a:lumMod val="40000"/>
                    <a:lumOff val="60000"/>
                  </a:schemeClr>
                </a:solidFill>
              </a:rPr>
              <a:t>Domain 2 – </a:t>
            </a:r>
            <a:r>
              <a:rPr lang="en-US" sz="2600" b="1" dirty="0">
                <a:ln w="22225">
                  <a:solidFill>
                    <a:schemeClr val="accent2"/>
                  </a:solidFill>
                  <a:prstDash val="solid"/>
                </a:ln>
                <a:solidFill>
                  <a:schemeClr val="accent2">
                    <a:lumMod val="40000"/>
                    <a:lumOff val="60000"/>
                  </a:schemeClr>
                </a:solidFill>
                <a:highlight>
                  <a:srgbClr val="FFFF00"/>
                </a:highlight>
              </a:rPr>
              <a:t>Civic Brain</a:t>
            </a:r>
            <a:r>
              <a:rPr lang="en-US" sz="2600" b="1" dirty="0">
                <a:ln w="22225">
                  <a:solidFill>
                    <a:schemeClr val="accent2"/>
                  </a:solidFill>
                  <a:prstDash val="solid"/>
                </a:ln>
                <a:solidFill>
                  <a:schemeClr val="accent2">
                    <a:lumMod val="40000"/>
                    <a:lumOff val="60000"/>
                  </a:schemeClr>
                </a:solidFill>
              </a:rPr>
              <a:t> - What stuff should you know?</a:t>
            </a:r>
          </a:p>
          <a:p>
            <a:endParaRPr lang="en-US" sz="2600" b="1" cap="none" spc="0" dirty="0">
              <a:ln w="22225">
                <a:solidFill>
                  <a:schemeClr val="accent2"/>
                </a:solidFill>
                <a:prstDash val="solid"/>
              </a:ln>
              <a:solidFill>
                <a:schemeClr val="accent2">
                  <a:lumMod val="40000"/>
                  <a:lumOff val="60000"/>
                </a:schemeClr>
              </a:solidFill>
              <a:effectLst/>
            </a:endParaRPr>
          </a:p>
          <a:p>
            <a:endParaRPr lang="en-US" sz="2600" b="1" cap="none" spc="0" dirty="0">
              <a:ln w="22225">
                <a:solidFill>
                  <a:schemeClr val="accent2"/>
                </a:solidFill>
                <a:prstDash val="solid"/>
              </a:ln>
              <a:solidFill>
                <a:schemeClr val="accent2">
                  <a:lumMod val="40000"/>
                  <a:lumOff val="60000"/>
                </a:schemeClr>
              </a:solidFill>
              <a:effectLst/>
            </a:endParaRPr>
          </a:p>
          <a:p>
            <a:r>
              <a:rPr lang="en-US" sz="2600" b="1" dirty="0">
                <a:ln w="22225">
                  <a:solidFill>
                    <a:schemeClr val="accent2"/>
                  </a:solidFill>
                  <a:prstDash val="solid"/>
                </a:ln>
                <a:solidFill>
                  <a:schemeClr val="accent2">
                    <a:lumMod val="40000"/>
                    <a:lumOff val="60000"/>
                  </a:schemeClr>
                </a:solidFill>
              </a:rPr>
              <a:t> Domain 3 – </a:t>
            </a:r>
            <a:r>
              <a:rPr lang="en-US" sz="2600" b="1" dirty="0">
                <a:ln w="22225">
                  <a:solidFill>
                    <a:schemeClr val="accent2"/>
                  </a:solidFill>
                  <a:prstDash val="solid"/>
                </a:ln>
                <a:solidFill>
                  <a:schemeClr val="accent2">
                    <a:lumMod val="40000"/>
                    <a:lumOff val="60000"/>
                  </a:schemeClr>
                </a:solidFill>
                <a:highlight>
                  <a:srgbClr val="FFFF00"/>
                </a:highlight>
              </a:rPr>
              <a:t>Civic Muscle</a:t>
            </a:r>
            <a:r>
              <a:rPr lang="en-US" sz="2600" b="1" dirty="0">
                <a:ln w="22225">
                  <a:solidFill>
                    <a:schemeClr val="accent2"/>
                  </a:solidFill>
                  <a:prstDash val="solid"/>
                </a:ln>
                <a:solidFill>
                  <a:schemeClr val="accent2">
                    <a:lumMod val="40000"/>
                    <a:lumOff val="60000"/>
                  </a:schemeClr>
                </a:solidFill>
              </a:rPr>
              <a:t> - What should you be able to do?</a:t>
            </a:r>
            <a:endParaRPr lang="en-US" sz="2600" b="1" cap="none" spc="0" dirty="0">
              <a:ln w="22225">
                <a:solidFill>
                  <a:schemeClr val="accent2"/>
                </a:solidFill>
                <a:prstDash val="solid"/>
              </a:ln>
              <a:solidFill>
                <a:schemeClr val="accent2">
                  <a:lumMod val="40000"/>
                  <a:lumOff val="60000"/>
                </a:schemeClr>
              </a:solidFill>
              <a:effectLst/>
            </a:endParaRPr>
          </a:p>
        </p:txBody>
      </p:sp>
      <p:pic>
        <p:nvPicPr>
          <p:cNvPr id="6" name="Picture 5" descr="A picture containing clipart&#10;&#10;Description automatically generated">
            <a:extLst>
              <a:ext uri="{FF2B5EF4-FFF2-40B4-BE49-F238E27FC236}">
                <a16:creationId xmlns:a16="http://schemas.microsoft.com/office/drawing/2014/main" id="{59B94BA0-B9C4-F848-7462-FFCA9CCC7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368302"/>
            <a:ext cx="685800" cy="628650"/>
          </a:xfrm>
          <a:prstGeom prst="rect">
            <a:avLst/>
          </a:prstGeom>
        </p:spPr>
      </p:pic>
      <p:pic>
        <p:nvPicPr>
          <p:cNvPr id="8" name="Picture 7" descr="A black and white outline of a person's face&#10;&#10;Description automatically generated with low confidence">
            <a:extLst>
              <a:ext uri="{FF2B5EF4-FFF2-40B4-BE49-F238E27FC236}">
                <a16:creationId xmlns:a16="http://schemas.microsoft.com/office/drawing/2014/main" id="{D276F9AB-C6CD-DC74-A399-0F75BECBF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752" y="3497924"/>
            <a:ext cx="614524" cy="776690"/>
          </a:xfrm>
          <a:prstGeom prst="rect">
            <a:avLst/>
          </a:prstGeom>
        </p:spPr>
      </p:pic>
      <p:pic>
        <p:nvPicPr>
          <p:cNvPr id="10" name="Picture 9" descr="A close-up of a child&#10;&#10;Description automatically generated with low confidence">
            <a:extLst>
              <a:ext uri="{FF2B5EF4-FFF2-40B4-BE49-F238E27FC236}">
                <a16:creationId xmlns:a16="http://schemas.microsoft.com/office/drawing/2014/main" id="{4B18DFFF-BB5D-E8DC-FFDB-0C795B957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752" y="4706575"/>
            <a:ext cx="685800" cy="776689"/>
          </a:xfrm>
          <a:prstGeom prst="rect">
            <a:avLst/>
          </a:prstGeom>
        </p:spPr>
      </p:pic>
    </p:spTree>
    <p:extLst>
      <p:ext uri="{BB962C8B-B14F-4D97-AF65-F5344CB8AC3E}">
        <p14:creationId xmlns:p14="http://schemas.microsoft.com/office/powerpoint/2010/main" val="220898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73078B-F924-6F5C-324E-DEC55C72ECCC}"/>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5679AC2-7502-930B-C73C-C1BADF46D466}"/>
              </a:ext>
            </a:extLst>
          </p:cNvPr>
          <p:cNvSpPr/>
          <p:nvPr/>
        </p:nvSpPr>
        <p:spPr>
          <a:xfrm>
            <a:off x="2144230" y="476672"/>
            <a:ext cx="6964274"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Domain</a:t>
            </a:r>
            <a:r>
              <a:rPr lang="en-US" sz="4800" b="1" cap="none" spc="0" dirty="0">
                <a:ln w="22225">
                  <a:solidFill>
                    <a:schemeClr val="accent2"/>
                  </a:solidFill>
                  <a:prstDash val="solid"/>
                </a:ln>
                <a:solidFill>
                  <a:schemeClr val="accent2">
                    <a:lumMod val="40000"/>
                    <a:lumOff val="60000"/>
                  </a:schemeClr>
                </a:solidFill>
                <a:effectLst/>
              </a:rPr>
              <a:t> 1 – </a:t>
            </a:r>
            <a:r>
              <a:rPr lang="en-US" sz="4800" b="1" cap="none" spc="0" dirty="0">
                <a:ln w="22225">
                  <a:solidFill>
                    <a:schemeClr val="accent2"/>
                  </a:solidFill>
                  <a:prstDash val="solid"/>
                </a:ln>
                <a:solidFill>
                  <a:schemeClr val="accent2">
                    <a:lumMod val="40000"/>
                    <a:lumOff val="60000"/>
                  </a:schemeClr>
                </a:solidFill>
                <a:effectLst/>
                <a:highlight>
                  <a:srgbClr val="FFFF00"/>
                </a:highlight>
              </a:rPr>
              <a:t>Civic Heart</a:t>
            </a:r>
            <a:endParaRPr lang="en-US" sz="4800" b="1" cap="none" spc="0" dirty="0">
              <a:ln w="22225">
                <a:solidFill>
                  <a:schemeClr val="accent2"/>
                </a:solidFill>
                <a:prstDash val="solid"/>
              </a:ln>
              <a:solidFill>
                <a:schemeClr val="accent2">
                  <a:lumMod val="40000"/>
                  <a:lumOff val="60000"/>
                </a:schemeClr>
              </a:solidFill>
              <a:effectLst/>
            </a:endParaRPr>
          </a:p>
        </p:txBody>
      </p:sp>
      <p:pic>
        <p:nvPicPr>
          <p:cNvPr id="6" name="Picture 5" descr="A picture containing clipart&#10;&#10;Description automatically generated">
            <a:extLst>
              <a:ext uri="{FF2B5EF4-FFF2-40B4-BE49-F238E27FC236}">
                <a16:creationId xmlns:a16="http://schemas.microsoft.com/office/drawing/2014/main" id="{4DC7A2DE-D138-A46C-CB03-D37919491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111855"/>
            <a:ext cx="2035143" cy="1865549"/>
          </a:xfrm>
          <a:prstGeom prst="rect">
            <a:avLst/>
          </a:prstGeom>
        </p:spPr>
      </p:pic>
      <p:pic>
        <p:nvPicPr>
          <p:cNvPr id="7" name="Picture 2" descr="Image result for priorities">
            <a:extLst>
              <a:ext uri="{FF2B5EF4-FFF2-40B4-BE49-F238E27FC236}">
                <a16:creationId xmlns:a16="http://schemas.microsoft.com/office/drawing/2014/main" id="{59EA0115-8267-FDCC-71B9-FD7E6C427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718570"/>
            <a:ext cx="3540714" cy="26521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4DD6B22-3878-18A8-DD84-ACCA91521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7047" y="3086258"/>
            <a:ext cx="3691177" cy="2568859"/>
          </a:xfrm>
          <a:prstGeom prst="rect">
            <a:avLst/>
          </a:prstGeom>
          <a:effectLst>
            <a:glow rad="266700">
              <a:srgbClr val="4739F7">
                <a:alpha val="51000"/>
              </a:srgbClr>
            </a:glow>
          </a:effectLst>
        </p:spPr>
      </p:pic>
    </p:spTree>
    <p:extLst>
      <p:ext uri="{BB962C8B-B14F-4D97-AF65-F5344CB8AC3E}">
        <p14:creationId xmlns:p14="http://schemas.microsoft.com/office/powerpoint/2010/main" val="109815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73078B-F924-6F5C-324E-DEC55C72ECCC}"/>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5679AC2-7502-930B-C73C-C1BADF46D466}"/>
              </a:ext>
            </a:extLst>
          </p:cNvPr>
          <p:cNvSpPr/>
          <p:nvPr/>
        </p:nvSpPr>
        <p:spPr>
          <a:xfrm>
            <a:off x="2144230" y="476672"/>
            <a:ext cx="6964274"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Domain</a:t>
            </a:r>
            <a:r>
              <a:rPr lang="en-US" sz="4800" b="1" cap="none" spc="0" dirty="0">
                <a:ln w="22225">
                  <a:solidFill>
                    <a:schemeClr val="accent2"/>
                  </a:solidFill>
                  <a:prstDash val="solid"/>
                </a:ln>
                <a:solidFill>
                  <a:schemeClr val="accent2">
                    <a:lumMod val="40000"/>
                    <a:lumOff val="60000"/>
                  </a:schemeClr>
                </a:solidFill>
                <a:effectLst/>
              </a:rPr>
              <a:t> 1 – </a:t>
            </a:r>
            <a:r>
              <a:rPr lang="en-US" sz="4800" b="1" cap="none" spc="0" dirty="0">
                <a:ln w="22225">
                  <a:solidFill>
                    <a:schemeClr val="accent2"/>
                  </a:solidFill>
                  <a:prstDash val="solid"/>
                </a:ln>
                <a:solidFill>
                  <a:schemeClr val="accent2">
                    <a:lumMod val="40000"/>
                    <a:lumOff val="60000"/>
                  </a:schemeClr>
                </a:solidFill>
                <a:effectLst/>
                <a:highlight>
                  <a:srgbClr val="FFFF00"/>
                </a:highlight>
              </a:rPr>
              <a:t>Civic Heart</a:t>
            </a:r>
            <a:endParaRPr lang="en-US" sz="4800" b="1" cap="none" spc="0" dirty="0">
              <a:ln w="22225">
                <a:solidFill>
                  <a:schemeClr val="accent2"/>
                </a:solidFill>
                <a:prstDash val="solid"/>
              </a:ln>
              <a:solidFill>
                <a:schemeClr val="accent2">
                  <a:lumMod val="40000"/>
                  <a:lumOff val="60000"/>
                </a:schemeClr>
              </a:solidFill>
              <a:effectLst/>
            </a:endParaRPr>
          </a:p>
        </p:txBody>
      </p:sp>
      <p:pic>
        <p:nvPicPr>
          <p:cNvPr id="6" name="Picture 5" descr="A picture containing clipart&#10;&#10;Description automatically generated">
            <a:extLst>
              <a:ext uri="{FF2B5EF4-FFF2-40B4-BE49-F238E27FC236}">
                <a16:creationId xmlns:a16="http://schemas.microsoft.com/office/drawing/2014/main" id="{4DC7A2DE-D138-A46C-CB03-D37919491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111855"/>
            <a:ext cx="2035143" cy="1865549"/>
          </a:xfrm>
          <a:prstGeom prst="rect">
            <a:avLst/>
          </a:prstGeom>
        </p:spPr>
      </p:pic>
      <p:pic>
        <p:nvPicPr>
          <p:cNvPr id="7" name="Picture 2" descr="Image result for priorities">
            <a:extLst>
              <a:ext uri="{FF2B5EF4-FFF2-40B4-BE49-F238E27FC236}">
                <a16:creationId xmlns:a16="http://schemas.microsoft.com/office/drawing/2014/main" id="{59EA0115-8267-FDCC-71B9-FD7E6C427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718570"/>
            <a:ext cx="3540714" cy="26521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4DD6B22-3878-18A8-DD84-ACCA91521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7047" y="3086258"/>
            <a:ext cx="3691177" cy="2568859"/>
          </a:xfrm>
          <a:prstGeom prst="rect">
            <a:avLst/>
          </a:prstGeom>
          <a:effectLst>
            <a:glow rad="266700">
              <a:srgbClr val="4739F7">
                <a:alpha val="51000"/>
              </a:srgbClr>
            </a:glow>
          </a:effectLst>
        </p:spPr>
      </p:pic>
      <p:sp>
        <p:nvSpPr>
          <p:cNvPr id="2" name="Rectangle 1">
            <a:extLst>
              <a:ext uri="{FF2B5EF4-FFF2-40B4-BE49-F238E27FC236}">
                <a16:creationId xmlns:a16="http://schemas.microsoft.com/office/drawing/2014/main" id="{02B9EC0A-3891-CB89-D289-181A3866FDD3}"/>
              </a:ext>
            </a:extLst>
          </p:cNvPr>
          <p:cNvSpPr/>
          <p:nvPr/>
        </p:nvSpPr>
        <p:spPr>
          <a:xfrm rot="20441331">
            <a:off x="2525982" y="3881831"/>
            <a:ext cx="426270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Report Back</a:t>
            </a:r>
          </a:p>
        </p:txBody>
      </p:sp>
    </p:spTree>
    <p:extLst>
      <p:ext uri="{BB962C8B-B14F-4D97-AF65-F5344CB8AC3E}">
        <p14:creationId xmlns:p14="http://schemas.microsoft.com/office/powerpoint/2010/main" val="4157534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73078B-F924-6F5C-324E-DEC55C72ECCC}"/>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5679AC2-7502-930B-C73C-C1BADF46D466}"/>
              </a:ext>
            </a:extLst>
          </p:cNvPr>
          <p:cNvSpPr/>
          <p:nvPr/>
        </p:nvSpPr>
        <p:spPr>
          <a:xfrm>
            <a:off x="2144230" y="476672"/>
            <a:ext cx="6964274"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Domain</a:t>
            </a:r>
            <a:r>
              <a:rPr lang="en-US" sz="4800" b="1" cap="none" spc="0" dirty="0">
                <a:ln w="22225">
                  <a:solidFill>
                    <a:schemeClr val="accent2"/>
                  </a:solidFill>
                  <a:prstDash val="solid"/>
                </a:ln>
                <a:solidFill>
                  <a:schemeClr val="accent2">
                    <a:lumMod val="40000"/>
                    <a:lumOff val="60000"/>
                  </a:schemeClr>
                </a:solidFill>
                <a:effectLst/>
              </a:rPr>
              <a:t> 1 – </a:t>
            </a:r>
            <a:r>
              <a:rPr lang="en-US" sz="4800" b="1" cap="none" spc="0" dirty="0">
                <a:ln w="22225">
                  <a:solidFill>
                    <a:schemeClr val="accent2"/>
                  </a:solidFill>
                  <a:prstDash val="solid"/>
                </a:ln>
                <a:solidFill>
                  <a:schemeClr val="accent2">
                    <a:lumMod val="40000"/>
                    <a:lumOff val="60000"/>
                  </a:schemeClr>
                </a:solidFill>
                <a:effectLst/>
                <a:highlight>
                  <a:srgbClr val="FFFF00"/>
                </a:highlight>
              </a:rPr>
              <a:t>Civic Heart</a:t>
            </a:r>
            <a:endParaRPr lang="en-US" sz="4800" b="1" cap="none" spc="0" dirty="0">
              <a:ln w="22225">
                <a:solidFill>
                  <a:schemeClr val="accent2"/>
                </a:solidFill>
                <a:prstDash val="solid"/>
              </a:ln>
              <a:solidFill>
                <a:schemeClr val="accent2">
                  <a:lumMod val="40000"/>
                  <a:lumOff val="60000"/>
                </a:schemeClr>
              </a:solidFill>
              <a:effectLst/>
            </a:endParaRPr>
          </a:p>
        </p:txBody>
      </p:sp>
      <p:pic>
        <p:nvPicPr>
          <p:cNvPr id="6" name="Picture 5" descr="A picture containing clipart&#10;&#10;Description automatically generated">
            <a:extLst>
              <a:ext uri="{FF2B5EF4-FFF2-40B4-BE49-F238E27FC236}">
                <a16:creationId xmlns:a16="http://schemas.microsoft.com/office/drawing/2014/main" id="{4DC7A2DE-D138-A46C-CB03-D37919491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318" y="2363301"/>
            <a:ext cx="3467364" cy="3178419"/>
          </a:xfrm>
          <a:prstGeom prst="rect">
            <a:avLst/>
          </a:prstGeom>
        </p:spPr>
      </p:pic>
      <p:sp>
        <p:nvSpPr>
          <p:cNvPr id="3" name="TextBox 2">
            <a:extLst>
              <a:ext uri="{FF2B5EF4-FFF2-40B4-BE49-F238E27FC236}">
                <a16:creationId xmlns:a16="http://schemas.microsoft.com/office/drawing/2014/main" id="{D05101A3-A179-96F2-ED7C-FE8D7794543F}"/>
              </a:ext>
            </a:extLst>
          </p:cNvPr>
          <p:cNvSpPr txBox="1"/>
          <p:nvPr/>
        </p:nvSpPr>
        <p:spPr>
          <a:xfrm rot="20906731">
            <a:off x="2667960" y="3125983"/>
            <a:ext cx="4248472" cy="830997"/>
          </a:xfrm>
          <a:prstGeom prst="rect">
            <a:avLst/>
          </a:prstGeom>
          <a:noFill/>
        </p:spPr>
        <p:txBody>
          <a:bodyPr wrap="square" rtlCol="0">
            <a:spAutoFit/>
          </a:bodyPr>
          <a:lstStyle/>
          <a:p>
            <a:r>
              <a:rPr lang="en-US" sz="4800" b="1" dirty="0">
                <a:latin typeface="Comic Sans MS" panose="030F0702030302020204" pitchFamily="66" charset="0"/>
              </a:rPr>
              <a:t>Number One?</a:t>
            </a:r>
          </a:p>
        </p:txBody>
      </p:sp>
    </p:spTree>
    <p:extLst>
      <p:ext uri="{BB962C8B-B14F-4D97-AF65-F5344CB8AC3E}">
        <p14:creationId xmlns:p14="http://schemas.microsoft.com/office/powerpoint/2010/main" val="2573531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366C2E-83B1-2EDD-020D-6DA8B0106104}"/>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sign&#10;&#10;Description automatically generated">
            <a:extLst>
              <a:ext uri="{FF2B5EF4-FFF2-40B4-BE49-F238E27FC236}">
                <a16:creationId xmlns:a16="http://schemas.microsoft.com/office/drawing/2014/main" id="{17EA940C-4A5F-E646-73F4-A232BFA28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75148"/>
            <a:ext cx="8915715" cy="4378796"/>
          </a:xfrm>
          <a:prstGeom prst="rect">
            <a:avLst/>
          </a:prstGeom>
        </p:spPr>
      </p:pic>
    </p:spTree>
    <p:extLst>
      <p:ext uri="{BB962C8B-B14F-4D97-AF65-F5344CB8AC3E}">
        <p14:creationId xmlns:p14="http://schemas.microsoft.com/office/powerpoint/2010/main" val="183552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6DBF-6C25-6406-B1FF-C7C588586022}"/>
              </a:ext>
            </a:extLst>
          </p:cNvPr>
          <p:cNvSpPr>
            <a:spLocks noGrp="1"/>
          </p:cNvSpPr>
          <p:nvPr>
            <p:ph type="title"/>
          </p:nvPr>
        </p:nvSpPr>
        <p:spPr>
          <a:xfrm>
            <a:off x="3661048" y="332656"/>
            <a:ext cx="5482952" cy="1143000"/>
          </a:xfrm>
        </p:spPr>
        <p:txBody>
          <a:bodyPr/>
          <a:lstStyle/>
          <a:p>
            <a:r>
              <a:rPr lang="en-US" u="sng" dirty="0"/>
              <a:t>What is Leadership?</a:t>
            </a:r>
          </a:p>
        </p:txBody>
      </p:sp>
      <p:sp>
        <p:nvSpPr>
          <p:cNvPr id="5" name="Rectangle 4">
            <a:extLst>
              <a:ext uri="{FF2B5EF4-FFF2-40B4-BE49-F238E27FC236}">
                <a16:creationId xmlns:a16="http://schemas.microsoft.com/office/drawing/2014/main" id="{EAA35263-8D91-BA4C-363C-7F1890500285}"/>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hlinkClick r:id="rId3"/>
            <a:extLst>
              <a:ext uri="{FF2B5EF4-FFF2-40B4-BE49-F238E27FC236}">
                <a16:creationId xmlns:a16="http://schemas.microsoft.com/office/drawing/2014/main" id="{368D2F6F-EA78-0200-7C0E-6D9E59AA8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1570305"/>
            <a:ext cx="5959665" cy="4932397"/>
          </a:xfrm>
          <a:prstGeom prst="rect">
            <a:avLst/>
          </a:prstGeom>
        </p:spPr>
      </p:pic>
    </p:spTree>
    <p:extLst>
      <p:ext uri="{BB962C8B-B14F-4D97-AF65-F5344CB8AC3E}">
        <p14:creationId xmlns:p14="http://schemas.microsoft.com/office/powerpoint/2010/main" val="24787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6DBF-6C25-6406-B1FF-C7C588586022}"/>
              </a:ext>
            </a:extLst>
          </p:cNvPr>
          <p:cNvSpPr>
            <a:spLocks noGrp="1"/>
          </p:cNvSpPr>
          <p:nvPr>
            <p:ph type="title"/>
          </p:nvPr>
        </p:nvSpPr>
        <p:spPr>
          <a:xfrm>
            <a:off x="3661048" y="332656"/>
            <a:ext cx="5482952" cy="1143000"/>
          </a:xfrm>
        </p:spPr>
        <p:txBody>
          <a:bodyPr/>
          <a:lstStyle/>
          <a:p>
            <a:r>
              <a:rPr lang="en-US" u="sng" dirty="0"/>
              <a:t>What is Leadership?</a:t>
            </a:r>
          </a:p>
        </p:txBody>
      </p:sp>
      <p:pic>
        <p:nvPicPr>
          <p:cNvPr id="4" name="Picture 3">
            <a:extLst>
              <a:ext uri="{FF2B5EF4-FFF2-40B4-BE49-F238E27FC236}">
                <a16:creationId xmlns:a16="http://schemas.microsoft.com/office/drawing/2014/main" id="{32029B47-AC35-B504-B7F3-D5814050AD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022" y="1916832"/>
            <a:ext cx="5183956" cy="4060540"/>
          </a:xfrm>
          <a:prstGeom prst="rect">
            <a:avLst/>
          </a:prstGeom>
          <a:noFill/>
          <a:ln>
            <a:noFill/>
          </a:ln>
        </p:spPr>
      </p:pic>
      <p:sp>
        <p:nvSpPr>
          <p:cNvPr id="5" name="Rectangle 4">
            <a:extLst>
              <a:ext uri="{FF2B5EF4-FFF2-40B4-BE49-F238E27FC236}">
                <a16:creationId xmlns:a16="http://schemas.microsoft.com/office/drawing/2014/main" id="{EAA35263-8D91-BA4C-363C-7F1890500285}"/>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7BA28FA-5CB5-DBC3-D985-64FFC6817A7F}"/>
              </a:ext>
            </a:extLst>
          </p:cNvPr>
          <p:cNvSpPr/>
          <p:nvPr/>
        </p:nvSpPr>
        <p:spPr>
          <a:xfrm>
            <a:off x="2123728" y="2420888"/>
            <a:ext cx="1537320" cy="32403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0309125-9C9F-37BE-9140-3B6E21F67B89}"/>
              </a:ext>
            </a:extLst>
          </p:cNvPr>
          <p:cNvSpPr/>
          <p:nvPr/>
        </p:nvSpPr>
        <p:spPr>
          <a:xfrm>
            <a:off x="6012160" y="2420888"/>
            <a:ext cx="864096" cy="32403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1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E59C-E61E-446E-A609-B496EF0FD0AB}"/>
              </a:ext>
            </a:extLst>
          </p:cNvPr>
          <p:cNvSpPr>
            <a:spLocks noGrp="1"/>
          </p:cNvSpPr>
          <p:nvPr>
            <p:ph type="title"/>
          </p:nvPr>
        </p:nvSpPr>
        <p:spPr>
          <a:xfrm>
            <a:off x="971600" y="1033646"/>
            <a:ext cx="8229600" cy="1143000"/>
          </a:xfrm>
        </p:spPr>
        <p:txBody>
          <a:bodyPr/>
          <a:lstStyle/>
          <a:p>
            <a:r>
              <a:rPr lang="en-US" u="sng" dirty="0"/>
              <a:t>What is civic engagement?</a:t>
            </a:r>
          </a:p>
        </p:txBody>
      </p:sp>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8135882-D6D7-47C9-8361-705604439486}"/>
              </a:ext>
            </a:extLst>
          </p:cNvPr>
          <p:cNvSpPr/>
          <p:nvPr/>
        </p:nvSpPr>
        <p:spPr>
          <a:xfrm>
            <a:off x="35496" y="2077065"/>
            <a:ext cx="7382920" cy="4801314"/>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Domain</a:t>
            </a:r>
            <a:r>
              <a:rPr lang="en-US" sz="4000" b="1" cap="none" spc="0" dirty="0">
                <a:ln w="22225">
                  <a:solidFill>
                    <a:schemeClr val="accent2"/>
                  </a:solidFill>
                  <a:prstDash val="solid"/>
                </a:ln>
                <a:solidFill>
                  <a:schemeClr val="accent2">
                    <a:lumMod val="40000"/>
                    <a:lumOff val="60000"/>
                  </a:schemeClr>
                </a:solidFill>
                <a:effectLst/>
              </a:rPr>
              <a:t> 1 – </a:t>
            </a:r>
            <a:r>
              <a:rPr lang="en-US" sz="4000" b="1" cap="none" spc="0" dirty="0">
                <a:ln w="22225">
                  <a:solidFill>
                    <a:schemeClr val="accent2"/>
                  </a:solidFill>
                  <a:prstDash val="solid"/>
                </a:ln>
                <a:solidFill>
                  <a:schemeClr val="accent2">
                    <a:lumMod val="40000"/>
                    <a:lumOff val="60000"/>
                  </a:schemeClr>
                </a:solidFill>
                <a:effectLst/>
                <a:highlight>
                  <a:srgbClr val="FFFF00"/>
                </a:highlight>
              </a:rPr>
              <a:t>Civic Heart</a:t>
            </a:r>
            <a:r>
              <a:rPr lang="en-US" sz="4000" b="1" cap="none" spc="0" dirty="0">
                <a:ln w="22225">
                  <a:solidFill>
                    <a:schemeClr val="accent2"/>
                  </a:solidFill>
                  <a:prstDash val="solid"/>
                </a:ln>
                <a:solidFill>
                  <a:schemeClr val="accent2">
                    <a:lumMod val="40000"/>
                    <a:lumOff val="60000"/>
                  </a:schemeClr>
                </a:solidFill>
                <a:effectLst/>
              </a:rPr>
              <a:t> </a:t>
            </a:r>
            <a:br>
              <a:rPr lang="en-US" sz="4000" b="1" cap="none" spc="0" dirty="0">
                <a:ln w="22225">
                  <a:solidFill>
                    <a:schemeClr val="accent2"/>
                  </a:solidFill>
                  <a:prstDash val="solid"/>
                </a:ln>
                <a:solidFill>
                  <a:schemeClr val="accent2">
                    <a:lumMod val="40000"/>
                    <a:lumOff val="60000"/>
                  </a:schemeClr>
                </a:solidFill>
                <a:effectLst/>
              </a:rPr>
            </a:br>
            <a:endParaRPr lang="en-US" sz="4000" b="1" cap="none" spc="0" dirty="0">
              <a:ln w="22225">
                <a:solidFill>
                  <a:schemeClr val="accent2"/>
                </a:solidFill>
                <a:prstDash val="solid"/>
              </a:ln>
              <a:solidFill>
                <a:schemeClr val="accent2">
                  <a:lumMod val="40000"/>
                  <a:lumOff val="60000"/>
                </a:schemeClr>
              </a:solidFill>
              <a:effectLst/>
            </a:endParaRPr>
          </a:p>
          <a:p>
            <a:pPr algn="ctr"/>
            <a:endParaRPr lang="en-US" sz="4000" b="1" dirty="0">
              <a:ln w="22225">
                <a:solidFill>
                  <a:schemeClr val="accent2"/>
                </a:solidFill>
                <a:prstDash val="solid"/>
              </a:ln>
              <a:solidFill>
                <a:schemeClr val="accent2">
                  <a:lumMod val="40000"/>
                  <a:lumOff val="60000"/>
                </a:schemeClr>
              </a:solidFill>
            </a:endParaRPr>
          </a:p>
          <a:p>
            <a:pPr algn="ctr"/>
            <a:r>
              <a:rPr lang="en-US" sz="4000" b="1" dirty="0">
                <a:ln w="22225">
                  <a:solidFill>
                    <a:schemeClr val="accent2"/>
                  </a:solidFill>
                  <a:prstDash val="solid"/>
                </a:ln>
                <a:solidFill>
                  <a:schemeClr val="accent2">
                    <a:lumMod val="40000"/>
                    <a:lumOff val="60000"/>
                  </a:schemeClr>
                </a:solidFill>
              </a:rPr>
              <a:t>Domain 2 – </a:t>
            </a:r>
            <a:r>
              <a:rPr lang="en-US" sz="4000" b="1" dirty="0">
                <a:ln w="22225">
                  <a:solidFill>
                    <a:schemeClr val="accent2"/>
                  </a:solidFill>
                  <a:prstDash val="solid"/>
                </a:ln>
                <a:solidFill>
                  <a:schemeClr val="accent2">
                    <a:lumMod val="40000"/>
                    <a:lumOff val="60000"/>
                  </a:schemeClr>
                </a:solidFill>
                <a:highlight>
                  <a:srgbClr val="FFFF00"/>
                </a:highlight>
              </a:rPr>
              <a:t>Civic Brain</a:t>
            </a:r>
          </a:p>
          <a:p>
            <a:pPr algn="ctr"/>
            <a:endParaRPr lang="en-US" sz="4000" b="1" dirty="0">
              <a:ln w="22225">
                <a:solidFill>
                  <a:schemeClr val="accent2"/>
                </a:solidFill>
                <a:prstDash val="solid"/>
              </a:ln>
              <a:solidFill>
                <a:schemeClr val="accent2">
                  <a:lumMod val="40000"/>
                  <a:lumOff val="60000"/>
                </a:schemeClr>
              </a:solidFill>
              <a:highlight>
                <a:srgbClr val="FFFF00"/>
              </a:highlight>
            </a:endParaRPr>
          </a:p>
          <a:p>
            <a:pPr algn="ctr"/>
            <a:endParaRPr lang="en-US" sz="4000" b="1" cap="none" spc="0" dirty="0">
              <a:ln w="22225">
                <a:solidFill>
                  <a:schemeClr val="accent2"/>
                </a:solidFill>
                <a:prstDash val="solid"/>
              </a:ln>
              <a:solidFill>
                <a:schemeClr val="accent2">
                  <a:lumMod val="40000"/>
                  <a:lumOff val="60000"/>
                </a:schemeClr>
              </a:solidFill>
              <a:effectLst/>
            </a:endParaRPr>
          </a:p>
          <a:p>
            <a:r>
              <a:rPr lang="en-US" sz="4000" b="1" dirty="0">
                <a:ln w="22225">
                  <a:solidFill>
                    <a:schemeClr val="accent2"/>
                  </a:solidFill>
                  <a:prstDash val="solid"/>
                </a:ln>
                <a:solidFill>
                  <a:schemeClr val="accent2">
                    <a:lumMod val="40000"/>
                    <a:lumOff val="60000"/>
                  </a:schemeClr>
                </a:solidFill>
              </a:rPr>
              <a:t>   Domain 3 – </a:t>
            </a:r>
            <a:r>
              <a:rPr lang="en-US" sz="4000" b="1" dirty="0">
                <a:ln w="22225">
                  <a:solidFill>
                    <a:schemeClr val="accent2"/>
                  </a:solidFill>
                  <a:prstDash val="solid"/>
                </a:ln>
                <a:solidFill>
                  <a:schemeClr val="accent2">
                    <a:lumMod val="40000"/>
                    <a:lumOff val="60000"/>
                  </a:schemeClr>
                </a:solidFill>
                <a:highlight>
                  <a:srgbClr val="FFFF00"/>
                </a:highlight>
              </a:rPr>
              <a:t>Civic Muscle</a:t>
            </a:r>
            <a:r>
              <a:rPr lang="en-US" sz="4000" b="1" dirty="0">
                <a:ln w="22225">
                  <a:solidFill>
                    <a:schemeClr val="accent2"/>
                  </a:solidFill>
                  <a:prstDash val="solid"/>
                </a:ln>
                <a:solidFill>
                  <a:schemeClr val="accent2">
                    <a:lumMod val="40000"/>
                    <a:lumOff val="60000"/>
                  </a:schemeClr>
                </a:solidFill>
              </a:rPr>
              <a:t> </a:t>
            </a:r>
          </a:p>
          <a:p>
            <a:endParaRPr lang="en-US" sz="2600" b="1" cap="none" spc="0" dirty="0">
              <a:ln w="22225">
                <a:solidFill>
                  <a:schemeClr val="accent2"/>
                </a:solidFill>
                <a:prstDash val="solid"/>
              </a:ln>
              <a:solidFill>
                <a:schemeClr val="accent2">
                  <a:lumMod val="40000"/>
                  <a:lumOff val="60000"/>
                </a:schemeClr>
              </a:solidFill>
              <a:effectLst/>
            </a:endParaRPr>
          </a:p>
        </p:txBody>
      </p:sp>
      <p:pic>
        <p:nvPicPr>
          <p:cNvPr id="6" name="Picture 5" descr="A picture containing clipart&#10;&#10;Description automatically generated">
            <a:extLst>
              <a:ext uri="{FF2B5EF4-FFF2-40B4-BE49-F238E27FC236}">
                <a16:creationId xmlns:a16="http://schemas.microsoft.com/office/drawing/2014/main" id="{59B94BA0-B9C4-F848-7462-FFCA9CCC7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2229457"/>
            <a:ext cx="685800" cy="628650"/>
          </a:xfrm>
          <a:prstGeom prst="rect">
            <a:avLst/>
          </a:prstGeom>
        </p:spPr>
      </p:pic>
      <p:pic>
        <p:nvPicPr>
          <p:cNvPr id="8" name="Picture 7" descr="A black and white outline of a person's face&#10;&#10;Description automatically generated with low confidence">
            <a:extLst>
              <a:ext uri="{FF2B5EF4-FFF2-40B4-BE49-F238E27FC236}">
                <a16:creationId xmlns:a16="http://schemas.microsoft.com/office/drawing/2014/main" id="{D276F9AB-C6CD-DC74-A399-0F75BECBF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892" y="3901526"/>
            <a:ext cx="614524" cy="776690"/>
          </a:xfrm>
          <a:prstGeom prst="rect">
            <a:avLst/>
          </a:prstGeom>
        </p:spPr>
      </p:pic>
      <p:pic>
        <p:nvPicPr>
          <p:cNvPr id="10" name="Picture 9" descr="A close-up of a child&#10;&#10;Description automatically generated with low confidence">
            <a:extLst>
              <a:ext uri="{FF2B5EF4-FFF2-40B4-BE49-F238E27FC236}">
                <a16:creationId xmlns:a16="http://schemas.microsoft.com/office/drawing/2014/main" id="{4B18DFFF-BB5D-E8DC-FFDB-0C795B957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616" y="5527546"/>
            <a:ext cx="685800" cy="776689"/>
          </a:xfrm>
          <a:prstGeom prst="rect">
            <a:avLst/>
          </a:prstGeom>
        </p:spPr>
      </p:pic>
    </p:spTree>
    <p:extLst>
      <p:ext uri="{BB962C8B-B14F-4D97-AF65-F5344CB8AC3E}">
        <p14:creationId xmlns:p14="http://schemas.microsoft.com/office/powerpoint/2010/main" val="248564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828C872-C0AB-4868-B681-834D3055C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91" y="763901"/>
            <a:ext cx="3414438" cy="2376264"/>
          </a:xfrm>
          <a:prstGeom prst="rect">
            <a:avLst/>
          </a:prstGeom>
          <a:effectLst>
            <a:glow rad="266700">
              <a:srgbClr val="4739F7">
                <a:alpha val="51000"/>
              </a:srgbClr>
            </a:glow>
          </a:effectLst>
        </p:spPr>
      </p:pic>
      <p:sp>
        <p:nvSpPr>
          <p:cNvPr id="2" name="Rectangle 1">
            <a:extLst>
              <a:ext uri="{FF2B5EF4-FFF2-40B4-BE49-F238E27FC236}">
                <a16:creationId xmlns:a16="http://schemas.microsoft.com/office/drawing/2014/main" id="{6083E2D9-12E1-454A-ACBC-D9A2893F9A02}"/>
              </a:ext>
            </a:extLst>
          </p:cNvPr>
          <p:cNvSpPr/>
          <p:nvPr/>
        </p:nvSpPr>
        <p:spPr>
          <a:xfrm>
            <a:off x="4355976" y="980728"/>
            <a:ext cx="4349951" cy="187220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A6CAFB7-C109-980C-FD20-74430544AD18}"/>
              </a:ext>
            </a:extLst>
          </p:cNvPr>
          <p:cNvSpPr txBox="1"/>
          <p:nvPr/>
        </p:nvSpPr>
        <p:spPr>
          <a:xfrm>
            <a:off x="4392395" y="1316667"/>
            <a:ext cx="4391657" cy="1200329"/>
          </a:xfrm>
          <a:prstGeom prst="rect">
            <a:avLst/>
          </a:prstGeom>
          <a:noFill/>
        </p:spPr>
        <p:txBody>
          <a:bodyPr wrap="square" rtlCol="0">
            <a:spAutoFit/>
          </a:bodyPr>
          <a:lstStyle/>
          <a:p>
            <a:pPr algn="ctr"/>
            <a:r>
              <a:rPr lang="en-US" u="sng" dirty="0"/>
              <a:t>Use </a:t>
            </a:r>
            <a:r>
              <a:rPr lang="en-US" u="sng" dirty="0" err="1"/>
              <a:t>JamBoard</a:t>
            </a:r>
            <a:r>
              <a:rPr lang="en-US" u="sng" dirty="0"/>
              <a:t> for your group</a:t>
            </a:r>
          </a:p>
          <a:p>
            <a:pPr algn="ctr"/>
            <a:r>
              <a:rPr lang="en-US" u="sng" dirty="0"/>
              <a:t>Please post first names of your group </a:t>
            </a:r>
          </a:p>
          <a:p>
            <a:pPr algn="ctr"/>
            <a:r>
              <a:rPr lang="en-US" u="sng" dirty="0"/>
              <a:t>on your </a:t>
            </a:r>
            <a:r>
              <a:rPr lang="en-US" u="sng" dirty="0" err="1"/>
              <a:t>JamBoard</a:t>
            </a:r>
            <a:endParaRPr lang="en-US" dirty="0"/>
          </a:p>
          <a:p>
            <a:endParaRPr lang="en-US" dirty="0"/>
          </a:p>
        </p:txBody>
      </p:sp>
      <p:pic>
        <p:nvPicPr>
          <p:cNvPr id="6" name="Picture 5" descr="A black and white outline of a person's face&#10;&#10;Description automatically generated with low confidence">
            <a:extLst>
              <a:ext uri="{FF2B5EF4-FFF2-40B4-BE49-F238E27FC236}">
                <a16:creationId xmlns:a16="http://schemas.microsoft.com/office/drawing/2014/main" id="{3E26D420-962E-0DD7-9E28-03474B03B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3036" y="2955900"/>
            <a:ext cx="614524" cy="776690"/>
          </a:xfrm>
          <a:prstGeom prst="rect">
            <a:avLst/>
          </a:prstGeom>
        </p:spPr>
      </p:pic>
      <p:sp>
        <p:nvSpPr>
          <p:cNvPr id="8" name="Rectangle 7">
            <a:extLst>
              <a:ext uri="{FF2B5EF4-FFF2-40B4-BE49-F238E27FC236}">
                <a16:creationId xmlns:a16="http://schemas.microsoft.com/office/drawing/2014/main" id="{EF1362A6-3BA2-1FE7-C47E-089D50FF5BF6}"/>
              </a:ext>
            </a:extLst>
          </p:cNvPr>
          <p:cNvSpPr/>
          <p:nvPr/>
        </p:nvSpPr>
        <p:spPr>
          <a:xfrm>
            <a:off x="1004260" y="6140877"/>
            <a:ext cx="7135480" cy="646331"/>
          </a:xfrm>
          <a:prstGeom prst="rect">
            <a:avLst/>
          </a:prstGeom>
          <a:noFill/>
        </p:spPr>
        <p:txBody>
          <a:bodyPr wrap="none" lIns="91440" tIns="45720" rIns="91440" bIns="45720">
            <a:spAutoFit/>
          </a:bodyPr>
          <a:lstStyle/>
          <a:p>
            <a:r>
              <a:rPr lang="en-US" sz="3600" dirty="0">
                <a:effectLst/>
                <a:hlinkClick r:id="rId5"/>
              </a:rPr>
              <a:t>www.tinyurl.com/C101-Civic-Brain</a:t>
            </a:r>
            <a:endParaRPr lang="en-US" sz="3600" dirty="0"/>
          </a:p>
        </p:txBody>
      </p:sp>
      <p:sp>
        <p:nvSpPr>
          <p:cNvPr id="3" name="Rectangle 2">
            <a:extLst>
              <a:ext uri="{FF2B5EF4-FFF2-40B4-BE49-F238E27FC236}">
                <a16:creationId xmlns:a16="http://schemas.microsoft.com/office/drawing/2014/main" id="{78135882-D6D7-47C9-8361-705604439486}"/>
              </a:ext>
            </a:extLst>
          </p:cNvPr>
          <p:cNvSpPr/>
          <p:nvPr/>
        </p:nvSpPr>
        <p:spPr>
          <a:xfrm>
            <a:off x="-392730" y="3499764"/>
            <a:ext cx="9211822" cy="3970318"/>
          </a:xfrm>
          <a:prstGeom prst="rect">
            <a:avLst/>
          </a:prstGeom>
          <a:noFill/>
        </p:spPr>
        <p:txBody>
          <a:bodyPr wrap="squar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What should be in your </a:t>
            </a:r>
            <a:r>
              <a:rPr lang="en-US" sz="2800" b="1" cap="none" spc="0" dirty="0">
                <a:ln w="22225">
                  <a:solidFill>
                    <a:schemeClr val="accent2"/>
                  </a:solidFill>
                  <a:prstDash val="solid"/>
                </a:ln>
                <a:solidFill>
                  <a:schemeClr val="accent2">
                    <a:lumMod val="40000"/>
                    <a:lumOff val="60000"/>
                  </a:schemeClr>
                </a:solidFill>
                <a:effectLst/>
                <a:highlight>
                  <a:srgbClr val="FFFF00"/>
                </a:highlight>
              </a:rPr>
              <a:t>brain?</a:t>
            </a:r>
            <a:endParaRPr lang="en-US" sz="2800" b="1" cap="none" spc="0" dirty="0">
              <a:ln w="22225">
                <a:solidFill>
                  <a:schemeClr val="accent2"/>
                </a:solidFill>
                <a:prstDash val="solid"/>
              </a:ln>
              <a:solidFill>
                <a:schemeClr val="accent2">
                  <a:lumMod val="40000"/>
                  <a:lumOff val="60000"/>
                </a:schemeClr>
              </a:solidFill>
              <a:effectLst/>
            </a:endParaRPr>
          </a:p>
          <a:p>
            <a:pPr algn="ctr"/>
            <a:endParaRPr lang="en-US" sz="2800" b="1" dirty="0">
              <a:ln w="22225">
                <a:solidFill>
                  <a:schemeClr val="accent2"/>
                </a:solidFill>
                <a:prstDash val="solid"/>
              </a:ln>
              <a:solidFill>
                <a:schemeClr val="accent2">
                  <a:lumMod val="40000"/>
                  <a:lumOff val="60000"/>
                </a:schemeClr>
              </a:solidFill>
            </a:endParaRPr>
          </a:p>
          <a:p>
            <a:pPr algn="ctr"/>
            <a:r>
              <a:rPr lang="en-US" sz="2800" b="1" cap="none" spc="0" dirty="0">
                <a:ln w="22225">
                  <a:solidFill>
                    <a:schemeClr val="accent2"/>
                  </a:solidFill>
                  <a:prstDash val="solid"/>
                </a:ln>
                <a:solidFill>
                  <a:schemeClr val="accent2">
                    <a:lumMod val="40000"/>
                    <a:lumOff val="60000"/>
                  </a:schemeClr>
                </a:solidFill>
                <a:effectLst/>
              </a:rPr>
              <a:t>Looking for responses around:</a:t>
            </a:r>
          </a:p>
          <a:p>
            <a:pPr marL="457200" indent="-457200" algn="ctr">
              <a:buFont typeface="Arial" panose="020B0604020202020204" pitchFamily="34" charset="0"/>
              <a:buChar char="•"/>
            </a:pPr>
            <a:r>
              <a:rPr lang="en-US" sz="2800" b="1" dirty="0">
                <a:ln w="22225">
                  <a:solidFill>
                    <a:schemeClr val="accent2"/>
                  </a:solidFill>
                  <a:prstDash val="solid"/>
                </a:ln>
                <a:solidFill>
                  <a:schemeClr val="accent2">
                    <a:lumMod val="40000"/>
                    <a:lumOff val="60000"/>
                  </a:schemeClr>
                </a:solidFill>
              </a:rPr>
              <a:t>Stuff you should know</a:t>
            </a:r>
          </a:p>
          <a:p>
            <a:pPr marL="457200" indent="-457200" algn="ctr">
              <a:buFont typeface="Arial" panose="020B0604020202020204" pitchFamily="34" charset="0"/>
              <a:buChar char="•"/>
            </a:pPr>
            <a:r>
              <a:rPr lang="en-US" sz="2800" b="1" dirty="0">
                <a:ln w="22225">
                  <a:solidFill>
                    <a:schemeClr val="accent2"/>
                  </a:solidFill>
                  <a:prstDash val="solid"/>
                </a:ln>
                <a:solidFill>
                  <a:schemeClr val="accent2">
                    <a:lumMod val="40000"/>
                    <a:lumOff val="60000"/>
                  </a:schemeClr>
                </a:solidFill>
              </a:rPr>
              <a:t>Skills you should have</a:t>
            </a:r>
          </a:p>
          <a:p>
            <a:pPr marL="457200" indent="-457200" algn="ctr">
              <a:buFont typeface="Arial" panose="020B0604020202020204" pitchFamily="34" charset="0"/>
              <a:buChar char="•"/>
            </a:pPr>
            <a:r>
              <a:rPr lang="en-US" sz="2800" b="1" cap="none" spc="0" dirty="0">
                <a:ln w="22225">
                  <a:solidFill>
                    <a:schemeClr val="accent2"/>
                  </a:solidFill>
                  <a:prstDash val="solid"/>
                </a:ln>
                <a:solidFill>
                  <a:schemeClr val="accent2">
                    <a:lumMod val="40000"/>
                    <a:lumOff val="60000"/>
                  </a:schemeClr>
                </a:solidFill>
                <a:effectLst/>
              </a:rPr>
              <a:t>Resources you need</a:t>
            </a:r>
            <a:br>
              <a:rPr lang="en-US" sz="2800" b="1" cap="none" spc="0" dirty="0">
                <a:ln w="22225">
                  <a:solidFill>
                    <a:schemeClr val="accent2"/>
                  </a:solidFill>
                  <a:prstDash val="solid"/>
                </a:ln>
                <a:solidFill>
                  <a:schemeClr val="accent2">
                    <a:lumMod val="40000"/>
                    <a:lumOff val="60000"/>
                  </a:schemeClr>
                </a:solidFill>
                <a:effectLst/>
              </a:rPr>
            </a:br>
            <a:br>
              <a:rPr lang="en-US" sz="2800" b="1" cap="none" spc="0" dirty="0">
                <a:ln w="22225">
                  <a:solidFill>
                    <a:schemeClr val="accent2"/>
                  </a:solidFill>
                  <a:prstDash val="solid"/>
                </a:ln>
                <a:solidFill>
                  <a:schemeClr val="accent2">
                    <a:lumMod val="40000"/>
                    <a:lumOff val="60000"/>
                  </a:schemeClr>
                </a:solidFill>
                <a:effectLst/>
              </a:rPr>
            </a:br>
            <a:endParaRPr lang="en-US" sz="2800" b="1" cap="none" spc="0" dirty="0">
              <a:ln w="22225">
                <a:solidFill>
                  <a:schemeClr val="accent2"/>
                </a:solidFill>
                <a:prstDash val="solid"/>
              </a:ln>
              <a:solidFill>
                <a:schemeClr val="accent2">
                  <a:lumMod val="40000"/>
                  <a:lumOff val="60000"/>
                </a:schemeClr>
              </a:solidFill>
              <a:effectLst/>
            </a:endParaRPr>
          </a:p>
          <a:p>
            <a:r>
              <a:rPr lang="en-US" sz="2800" b="1" dirty="0">
                <a:ln w="22225">
                  <a:solidFill>
                    <a:schemeClr val="accent2"/>
                  </a:solidFill>
                  <a:prstDash val="solid"/>
                </a:ln>
                <a:solidFill>
                  <a:schemeClr val="accent2">
                    <a:lumMod val="40000"/>
                    <a:lumOff val="60000"/>
                  </a:schemeClr>
                </a:solidFill>
              </a:rPr>
              <a:t> </a:t>
            </a:r>
            <a:endParaRPr lang="en-US"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688249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A40338-9151-49E7-A8CD-9E1B0A691735}"/>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10;&#10;Description automatically generated">
            <a:extLst>
              <a:ext uri="{FF2B5EF4-FFF2-40B4-BE49-F238E27FC236}">
                <a16:creationId xmlns:a16="http://schemas.microsoft.com/office/drawing/2014/main" id="{02844B5E-548B-426A-7BD8-0624C1680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1249"/>
            <a:ext cx="2611409" cy="6858000"/>
          </a:xfrm>
          <a:prstGeom prst="rect">
            <a:avLst/>
          </a:prstGeom>
          <a:solidFill>
            <a:schemeClr val="accent1"/>
          </a:solidFill>
          <a:ln>
            <a:solidFill>
              <a:schemeClr val="tx1"/>
            </a:solidFill>
          </a:ln>
        </p:spPr>
      </p:pic>
      <p:sp>
        <p:nvSpPr>
          <p:cNvPr id="8" name="Rectangle 7">
            <a:extLst>
              <a:ext uri="{FF2B5EF4-FFF2-40B4-BE49-F238E27FC236}">
                <a16:creationId xmlns:a16="http://schemas.microsoft.com/office/drawing/2014/main" id="{96451C25-507E-589B-C2B3-A34E68031CEA}"/>
              </a:ext>
            </a:extLst>
          </p:cNvPr>
          <p:cNvSpPr/>
          <p:nvPr/>
        </p:nvSpPr>
        <p:spPr>
          <a:xfrm rot="20584628">
            <a:off x="457991" y="2576368"/>
            <a:ext cx="664797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Check your spam…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14D1C6-7135-4D38-ABFF-935FB6B6677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135882-D6D7-47C9-8361-705604439486}"/>
              </a:ext>
            </a:extLst>
          </p:cNvPr>
          <p:cNvSpPr/>
          <p:nvPr/>
        </p:nvSpPr>
        <p:spPr>
          <a:xfrm>
            <a:off x="1089863" y="3323115"/>
            <a:ext cx="6964274"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Domain</a:t>
            </a:r>
            <a:r>
              <a:rPr lang="en-US" sz="4800" b="1" cap="none" spc="0" dirty="0">
                <a:ln w="22225">
                  <a:solidFill>
                    <a:schemeClr val="accent2"/>
                  </a:solidFill>
                  <a:prstDash val="solid"/>
                </a:ln>
                <a:solidFill>
                  <a:schemeClr val="accent2">
                    <a:lumMod val="40000"/>
                    <a:lumOff val="60000"/>
                  </a:schemeClr>
                </a:solidFill>
                <a:effectLst/>
              </a:rPr>
              <a:t> 2 – </a:t>
            </a:r>
            <a:r>
              <a:rPr lang="en-US" sz="4800" b="1" cap="none" spc="0" dirty="0">
                <a:ln w="22225">
                  <a:solidFill>
                    <a:schemeClr val="accent2"/>
                  </a:solidFill>
                  <a:prstDash val="solid"/>
                </a:ln>
                <a:solidFill>
                  <a:schemeClr val="accent2">
                    <a:lumMod val="40000"/>
                    <a:lumOff val="60000"/>
                  </a:schemeClr>
                </a:solidFill>
                <a:effectLst/>
                <a:highlight>
                  <a:srgbClr val="FFFF00"/>
                </a:highlight>
              </a:rPr>
              <a:t>Civic Brain</a:t>
            </a:r>
            <a:endParaRPr lang="en-US" sz="4800" b="1" cap="none" spc="0" dirty="0">
              <a:ln w="22225">
                <a:solidFill>
                  <a:schemeClr val="accent2"/>
                </a:solidFill>
                <a:prstDash val="solid"/>
              </a:ln>
              <a:solidFill>
                <a:schemeClr val="accent2">
                  <a:lumMod val="40000"/>
                  <a:lumOff val="60000"/>
                </a:schemeClr>
              </a:solidFill>
              <a:effectLst/>
            </a:endParaRPr>
          </a:p>
        </p:txBody>
      </p:sp>
      <p:pic>
        <p:nvPicPr>
          <p:cNvPr id="7" name="Picture 6">
            <a:extLst>
              <a:ext uri="{FF2B5EF4-FFF2-40B4-BE49-F238E27FC236}">
                <a16:creationId xmlns:a16="http://schemas.microsoft.com/office/drawing/2014/main" id="{9828C872-C0AB-4868-B681-834D3055C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729" y="507659"/>
            <a:ext cx="3414438" cy="2376264"/>
          </a:xfrm>
          <a:prstGeom prst="rect">
            <a:avLst/>
          </a:prstGeom>
          <a:effectLst>
            <a:glow rad="266700">
              <a:srgbClr val="4739F7">
                <a:alpha val="51000"/>
              </a:srgbClr>
            </a:glow>
          </a:effectLst>
        </p:spPr>
      </p:pic>
      <p:sp>
        <p:nvSpPr>
          <p:cNvPr id="6" name="Rectangle 5">
            <a:extLst>
              <a:ext uri="{FF2B5EF4-FFF2-40B4-BE49-F238E27FC236}">
                <a16:creationId xmlns:a16="http://schemas.microsoft.com/office/drawing/2014/main" id="{0C5E393D-54F4-4329-99F9-1EDFAA608592}"/>
              </a:ext>
            </a:extLst>
          </p:cNvPr>
          <p:cNvSpPr/>
          <p:nvPr/>
        </p:nvSpPr>
        <p:spPr>
          <a:xfrm rot="20441331">
            <a:off x="2228491" y="1101699"/>
            <a:ext cx="426270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Report Back</a:t>
            </a:r>
          </a:p>
        </p:txBody>
      </p:sp>
      <p:pic>
        <p:nvPicPr>
          <p:cNvPr id="5" name="Picture 4" descr="A black and white outline of a person's face&#10;&#10;Description automatically generated with low confidence">
            <a:extLst>
              <a:ext uri="{FF2B5EF4-FFF2-40B4-BE49-F238E27FC236}">
                <a16:creationId xmlns:a16="http://schemas.microsoft.com/office/drawing/2014/main" id="{938C7E1E-44DD-568C-6E65-74DE33931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4465631"/>
            <a:ext cx="1440160" cy="1820202"/>
          </a:xfrm>
          <a:prstGeom prst="rect">
            <a:avLst/>
          </a:prstGeom>
        </p:spPr>
      </p:pic>
    </p:spTree>
    <p:extLst>
      <p:ext uri="{BB962C8B-B14F-4D97-AF65-F5344CB8AC3E}">
        <p14:creationId xmlns:p14="http://schemas.microsoft.com/office/powerpoint/2010/main" val="315269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hild&#10;&#10;Description automatically generated with low confidence">
            <a:extLst>
              <a:ext uri="{FF2B5EF4-FFF2-40B4-BE49-F238E27FC236}">
                <a16:creationId xmlns:a16="http://schemas.microsoft.com/office/drawing/2014/main" id="{4869309B-3437-4ABF-9580-63F1AD1D6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722" y="2564904"/>
            <a:ext cx="2761602" cy="3127598"/>
          </a:xfrm>
          <a:prstGeom prst="rect">
            <a:avLst/>
          </a:prstGeom>
        </p:spPr>
      </p:pic>
      <p:sp>
        <p:nvSpPr>
          <p:cNvPr id="36867" name="Rectangle 3">
            <a:extLst>
              <a:ext uri="{FF2B5EF4-FFF2-40B4-BE49-F238E27FC236}">
                <a16:creationId xmlns:a16="http://schemas.microsoft.com/office/drawing/2014/main" id="{3A71F7E8-132E-4028-9F54-76B776B21A4B}"/>
              </a:ext>
            </a:extLst>
          </p:cNvPr>
          <p:cNvSpPr>
            <a:spLocks noGrp="1" noChangeArrowheads="1"/>
          </p:cNvSpPr>
          <p:nvPr>
            <p:ph type="body" idx="1"/>
          </p:nvPr>
        </p:nvSpPr>
        <p:spPr>
          <a:xfrm>
            <a:off x="2706466" y="1711965"/>
            <a:ext cx="4557961" cy="4525962"/>
          </a:xfrm>
        </p:spPr>
        <p:txBody>
          <a:bodyPr/>
          <a:lstStyle/>
          <a:p>
            <a:pPr marL="0" indent="0" algn="ctr">
              <a:buNone/>
            </a:pPr>
            <a:r>
              <a:rPr lang="en-US" altLang="en-US" sz="4800" u="sng" dirty="0"/>
              <a:t>Next Class</a:t>
            </a:r>
          </a:p>
        </p:txBody>
      </p:sp>
      <p:sp>
        <p:nvSpPr>
          <p:cNvPr id="6" name="Rectangle 5">
            <a:extLst>
              <a:ext uri="{FF2B5EF4-FFF2-40B4-BE49-F238E27FC236}">
                <a16:creationId xmlns:a16="http://schemas.microsoft.com/office/drawing/2014/main" id="{39A40338-9151-49E7-A8CD-9E1B0A691735}"/>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1BFAAD-83B6-531C-CB84-FC8A730114A0}"/>
              </a:ext>
            </a:extLst>
          </p:cNvPr>
          <p:cNvSpPr/>
          <p:nvPr/>
        </p:nvSpPr>
        <p:spPr>
          <a:xfrm rot="21165024">
            <a:off x="2777098" y="4005988"/>
            <a:ext cx="460895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Civic Muscle!</a:t>
            </a:r>
          </a:p>
        </p:txBody>
      </p:sp>
    </p:spTree>
    <p:extLst>
      <p:ext uri="{BB962C8B-B14F-4D97-AF65-F5344CB8AC3E}">
        <p14:creationId xmlns:p14="http://schemas.microsoft.com/office/powerpoint/2010/main" val="171336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710A7B-C2B5-94B6-D90F-6821514BE677}"/>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screenshot of a computer&#10;&#10;Description automatically generated with medium confidence">
            <a:extLst>
              <a:ext uri="{FF2B5EF4-FFF2-40B4-BE49-F238E27FC236}">
                <a16:creationId xmlns:a16="http://schemas.microsoft.com/office/drawing/2014/main" id="{ACB30CDA-4476-A0E0-1E18-8454094C6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6752"/>
            <a:ext cx="9144000" cy="3850624"/>
          </a:xfrm>
          <a:prstGeom prst="rect">
            <a:avLst/>
          </a:prstGeom>
        </p:spPr>
      </p:pic>
      <p:sp>
        <p:nvSpPr>
          <p:cNvPr id="7" name="TextBox 6">
            <a:extLst>
              <a:ext uri="{FF2B5EF4-FFF2-40B4-BE49-F238E27FC236}">
                <a16:creationId xmlns:a16="http://schemas.microsoft.com/office/drawing/2014/main" id="{2B8D2750-A14A-2197-327A-47B05AC47E64}"/>
              </a:ext>
            </a:extLst>
          </p:cNvPr>
          <p:cNvSpPr txBox="1"/>
          <p:nvPr/>
        </p:nvSpPr>
        <p:spPr>
          <a:xfrm>
            <a:off x="1259632" y="5622309"/>
            <a:ext cx="7344816" cy="400110"/>
          </a:xfrm>
          <a:prstGeom prst="rect">
            <a:avLst/>
          </a:prstGeom>
          <a:noFill/>
        </p:spPr>
        <p:txBody>
          <a:bodyPr wrap="square" rtlCol="0">
            <a:spAutoFit/>
          </a:bodyPr>
          <a:lstStyle/>
          <a:p>
            <a:r>
              <a:rPr lang="en-US" sz="2000" dirty="0">
                <a:hlinkClick r:id="rId4"/>
              </a:rPr>
              <a:t>https://thetriibe.com/chicago-elections-2023/#more-reading</a:t>
            </a:r>
            <a:r>
              <a:rPr lang="en-US" sz="2000" dirty="0"/>
              <a:t> </a:t>
            </a:r>
          </a:p>
        </p:txBody>
      </p:sp>
    </p:spTree>
    <p:extLst>
      <p:ext uri="{BB962C8B-B14F-4D97-AF65-F5344CB8AC3E}">
        <p14:creationId xmlns:p14="http://schemas.microsoft.com/office/powerpoint/2010/main" val="248354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D200DD-8FCC-6E00-BB1F-FC4C96B86DCA}"/>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Chart&#10;&#10;Description automatically generated">
            <a:extLst>
              <a:ext uri="{FF2B5EF4-FFF2-40B4-BE49-F238E27FC236}">
                <a16:creationId xmlns:a16="http://schemas.microsoft.com/office/drawing/2014/main" id="{D7732BB0-EAD9-09BB-38C8-C358BF86F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712" y="100012"/>
            <a:ext cx="6886575" cy="6657975"/>
          </a:xfrm>
          <a:prstGeom prst="rect">
            <a:avLst/>
          </a:prstGeom>
          <a:ln>
            <a:solidFill>
              <a:schemeClr val="accent4"/>
            </a:solidFill>
          </a:ln>
        </p:spPr>
      </p:pic>
    </p:spTree>
    <p:extLst>
      <p:ext uri="{BB962C8B-B14F-4D97-AF65-F5344CB8AC3E}">
        <p14:creationId xmlns:p14="http://schemas.microsoft.com/office/powerpoint/2010/main" val="167896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925B30-3F13-1224-03F0-5E0B4DC401E4}"/>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Text&#10;&#10;Description automatically generated">
            <a:extLst>
              <a:ext uri="{FF2B5EF4-FFF2-40B4-BE49-F238E27FC236}">
                <a16:creationId xmlns:a16="http://schemas.microsoft.com/office/drawing/2014/main" id="{25F1660E-3049-12BC-EA34-9AD8362AB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48" y="0"/>
            <a:ext cx="5676900" cy="2152650"/>
          </a:xfrm>
          <a:prstGeom prst="rect">
            <a:avLst/>
          </a:prstGeom>
        </p:spPr>
      </p:pic>
      <p:sp>
        <p:nvSpPr>
          <p:cNvPr id="8" name="Rectangle 7">
            <a:extLst>
              <a:ext uri="{FF2B5EF4-FFF2-40B4-BE49-F238E27FC236}">
                <a16:creationId xmlns:a16="http://schemas.microsoft.com/office/drawing/2014/main" id="{E91658FE-C8C0-27DD-8670-F102BF828D5A}"/>
              </a:ext>
            </a:extLst>
          </p:cNvPr>
          <p:cNvSpPr/>
          <p:nvPr/>
        </p:nvSpPr>
        <p:spPr>
          <a:xfrm rot="20574547">
            <a:off x="3316418" y="197193"/>
            <a:ext cx="1645001" cy="523220"/>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Cycle 52</a:t>
            </a:r>
          </a:p>
        </p:txBody>
      </p:sp>
      <p:pic>
        <p:nvPicPr>
          <p:cNvPr id="6" name="Picture 5" descr="A picture containing text, clipart&#10;&#10;Description automatically generated">
            <a:extLst>
              <a:ext uri="{FF2B5EF4-FFF2-40B4-BE49-F238E27FC236}">
                <a16:creationId xmlns:a16="http://schemas.microsoft.com/office/drawing/2014/main" id="{08ADA1CB-C031-C5AF-D56E-A6FDF0697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348880"/>
            <a:ext cx="5362493" cy="2772255"/>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1D413335-68D6-8EBA-154D-FD9C4CE4E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8057" y="4375912"/>
            <a:ext cx="2653414" cy="2038747"/>
          </a:xfrm>
          <a:prstGeom prst="rect">
            <a:avLst/>
          </a:prstGeom>
        </p:spPr>
      </p:pic>
    </p:spTree>
    <p:extLst>
      <p:ext uri="{BB962C8B-B14F-4D97-AF65-F5344CB8AC3E}">
        <p14:creationId xmlns:p14="http://schemas.microsoft.com/office/powerpoint/2010/main" val="254482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A40338-9151-49E7-A8CD-9E1B0A691735}"/>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6451C25-507E-589B-C2B3-A34E68031CEA}"/>
              </a:ext>
            </a:extLst>
          </p:cNvPr>
          <p:cNvSpPr/>
          <p:nvPr/>
        </p:nvSpPr>
        <p:spPr>
          <a:xfrm rot="20584628">
            <a:off x="275077" y="864563"/>
            <a:ext cx="7378943"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Interested in chatting </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about civics?</a:t>
            </a:r>
          </a:p>
        </p:txBody>
      </p:sp>
      <p:pic>
        <p:nvPicPr>
          <p:cNvPr id="4" name="Picture 3" descr="Text&#10;&#10;Description automatically generated">
            <a:extLst>
              <a:ext uri="{FF2B5EF4-FFF2-40B4-BE49-F238E27FC236}">
                <a16:creationId xmlns:a16="http://schemas.microsoft.com/office/drawing/2014/main" id="{66B15857-E4C0-C057-32A8-5B4AA6B02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140968"/>
            <a:ext cx="4775200" cy="3251200"/>
          </a:xfrm>
          <a:prstGeom prst="rect">
            <a:avLst/>
          </a:prstGeom>
          <a:ln>
            <a:solidFill>
              <a:schemeClr val="tx1"/>
            </a:solidFill>
          </a:ln>
        </p:spPr>
      </p:pic>
      <p:sp>
        <p:nvSpPr>
          <p:cNvPr id="5" name="TextBox 4">
            <a:extLst>
              <a:ext uri="{FF2B5EF4-FFF2-40B4-BE49-F238E27FC236}">
                <a16:creationId xmlns:a16="http://schemas.microsoft.com/office/drawing/2014/main" id="{EDF39043-4579-6319-B8F0-7FC089ACF19A}"/>
              </a:ext>
            </a:extLst>
          </p:cNvPr>
          <p:cNvSpPr txBox="1"/>
          <p:nvPr/>
        </p:nvSpPr>
        <p:spPr>
          <a:xfrm>
            <a:off x="1187624" y="4474180"/>
            <a:ext cx="6944673" cy="584775"/>
          </a:xfrm>
          <a:prstGeom prst="rect">
            <a:avLst/>
          </a:prstGeom>
          <a:solidFill>
            <a:srgbClr val="FFFF00"/>
          </a:solidFill>
          <a:ln w="28575">
            <a:solidFill>
              <a:schemeClr val="tx1"/>
            </a:solidFill>
          </a:ln>
        </p:spPr>
        <p:txBody>
          <a:bodyPr wrap="square" rtlCol="0">
            <a:spAutoFit/>
          </a:bodyPr>
          <a:lstStyle/>
          <a:p>
            <a:r>
              <a:rPr lang="en-US" sz="3200" u="sng" dirty="0">
                <a:effectLst/>
                <a:highlight>
                  <a:srgbClr val="FFFF00"/>
                </a:highlight>
                <a:latin typeface="Times New Roman" panose="02020603050405020304" pitchFamily="18" charset="0"/>
                <a:ea typeface="Calibri" panose="020F0502020204030204" pitchFamily="34" charset="0"/>
                <a:hlinkClick r:id="rId4"/>
              </a:rPr>
              <a:t>http://</a:t>
            </a:r>
            <a:r>
              <a:rPr lang="en-US" sz="3200" u="sng" dirty="0">
                <a:solidFill>
                  <a:srgbClr val="0000FF"/>
                </a:solidFill>
                <a:effectLst/>
                <a:highlight>
                  <a:srgbClr val="FFFF00"/>
                </a:highlight>
                <a:latin typeface="Times New Roman" panose="02020603050405020304" pitchFamily="18" charset="0"/>
                <a:ea typeface="Calibri" panose="020F0502020204030204" pitchFamily="34" charset="0"/>
                <a:hlinkClick r:id="rId4"/>
              </a:rPr>
              <a:t>www.tinyurl.com/Zoom-w-Tom</a:t>
            </a:r>
            <a:r>
              <a:rPr lang="en-US" sz="3200" u="sng" dirty="0">
                <a:solidFill>
                  <a:srgbClr val="0000FF"/>
                </a:solidFill>
                <a:effectLst/>
                <a:highlight>
                  <a:srgbClr val="FFFF00"/>
                </a:highlight>
                <a:latin typeface="Times New Roman" panose="02020603050405020304" pitchFamily="18" charset="0"/>
                <a:ea typeface="Calibri" panose="020F0502020204030204" pitchFamily="34" charset="0"/>
              </a:rPr>
              <a:t> </a:t>
            </a:r>
            <a:r>
              <a:rPr lang="en-US" sz="3200" u="sng" dirty="0">
                <a:effectLst/>
                <a:latin typeface="Times New Roman" panose="02020603050405020304" pitchFamily="18" charset="0"/>
                <a:ea typeface="Calibri" panose="020F0502020204030204" pitchFamily="34" charset="0"/>
              </a:rPr>
              <a:t> </a:t>
            </a:r>
            <a:endParaRPr lang="en-US" sz="3200" u="sng" dirty="0"/>
          </a:p>
        </p:txBody>
      </p:sp>
    </p:spTree>
    <p:extLst>
      <p:ext uri="{BB962C8B-B14F-4D97-AF65-F5344CB8AC3E}">
        <p14:creationId xmlns:p14="http://schemas.microsoft.com/office/powerpoint/2010/main" val="74488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47874-B308-CE2C-5965-EA1C08C32130}"/>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FE5317F-3B0D-2A9C-F334-CFB560783062}"/>
              </a:ext>
            </a:extLst>
          </p:cNvPr>
          <p:cNvPicPr>
            <a:picLocks noChangeAspect="1"/>
          </p:cNvPicPr>
          <p:nvPr/>
        </p:nvPicPr>
        <p:blipFill>
          <a:blip r:embed="rId3"/>
          <a:stretch>
            <a:fillRect/>
          </a:stretch>
        </p:blipFill>
        <p:spPr>
          <a:xfrm>
            <a:off x="642937" y="1124744"/>
            <a:ext cx="7858125" cy="4210050"/>
          </a:xfrm>
          <a:prstGeom prst="rect">
            <a:avLst/>
          </a:prstGeom>
          <a:ln>
            <a:solidFill>
              <a:srgbClr val="0070C0"/>
            </a:solidFill>
          </a:ln>
        </p:spPr>
      </p:pic>
    </p:spTree>
    <p:extLst>
      <p:ext uri="{BB962C8B-B14F-4D97-AF65-F5344CB8AC3E}">
        <p14:creationId xmlns:p14="http://schemas.microsoft.com/office/powerpoint/2010/main" val="280390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B387AD-650A-0187-8007-12F68EAC6512}"/>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430;p44">
            <a:extLst>
              <a:ext uri="{FF2B5EF4-FFF2-40B4-BE49-F238E27FC236}">
                <a16:creationId xmlns:a16="http://schemas.microsoft.com/office/drawing/2014/main" id="{18F7A8EB-FB53-08DD-4967-388BFD7BC4AD}"/>
              </a:ext>
            </a:extLst>
          </p:cNvPr>
          <p:cNvSpPr txBox="1">
            <a:spLocks noGrp="1"/>
          </p:cNvSpPr>
          <p:nvPr>
            <p:ph type="title"/>
          </p:nvPr>
        </p:nvSpPr>
        <p:spPr>
          <a:xfrm>
            <a:off x="3995936" y="-315416"/>
            <a:ext cx="4643907" cy="138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br>
              <a:rPr lang="en" dirty="0"/>
            </a:br>
            <a:r>
              <a:rPr lang="en" dirty="0"/>
              <a:t>“Pay To Spray”</a:t>
            </a:r>
            <a:endParaRPr dirty="0"/>
          </a:p>
        </p:txBody>
      </p:sp>
      <p:pic>
        <p:nvPicPr>
          <p:cNvPr id="9" name="Picture 8">
            <a:hlinkClick r:id="rId3"/>
            <a:extLst>
              <a:ext uri="{FF2B5EF4-FFF2-40B4-BE49-F238E27FC236}">
                <a16:creationId xmlns:a16="http://schemas.microsoft.com/office/drawing/2014/main" id="{B271C9F8-B550-42F2-5B4D-A93F5CF6BD31}"/>
              </a:ext>
            </a:extLst>
          </p:cNvPr>
          <p:cNvPicPr>
            <a:picLocks noChangeAspect="1"/>
          </p:cNvPicPr>
          <p:nvPr/>
        </p:nvPicPr>
        <p:blipFill>
          <a:blip r:embed="rId4"/>
          <a:stretch>
            <a:fillRect/>
          </a:stretch>
        </p:blipFill>
        <p:spPr>
          <a:xfrm>
            <a:off x="5047740" y="2331332"/>
            <a:ext cx="3592103" cy="2736304"/>
          </a:xfrm>
          <a:prstGeom prst="rect">
            <a:avLst/>
          </a:prstGeom>
        </p:spPr>
      </p:pic>
      <p:sp>
        <p:nvSpPr>
          <p:cNvPr id="13" name="TextBox 12">
            <a:extLst>
              <a:ext uri="{FF2B5EF4-FFF2-40B4-BE49-F238E27FC236}">
                <a16:creationId xmlns:a16="http://schemas.microsoft.com/office/drawing/2014/main" id="{0CD1C8F6-8887-09D7-871C-BD8A05665C70}"/>
              </a:ext>
            </a:extLst>
          </p:cNvPr>
          <p:cNvSpPr txBox="1"/>
          <p:nvPr/>
        </p:nvSpPr>
        <p:spPr>
          <a:xfrm>
            <a:off x="251520" y="2204864"/>
            <a:ext cx="4572000" cy="3416320"/>
          </a:xfrm>
          <a:prstGeom prst="rect">
            <a:avLst/>
          </a:prstGeom>
          <a:noFill/>
        </p:spPr>
        <p:txBody>
          <a:bodyPr wrap="square">
            <a:spAutoFit/>
          </a:bodyPr>
          <a:lstStyle/>
          <a:p>
            <a:pPr marL="0" lvl="0" indent="0" algn="l" rtl="0">
              <a:spcBef>
                <a:spcPts val="0"/>
              </a:spcBef>
              <a:spcAft>
                <a:spcPts val="1600"/>
              </a:spcAft>
              <a:buNone/>
            </a:pPr>
            <a:r>
              <a:rPr lang="en-US" sz="2400" dirty="0">
                <a:solidFill>
                  <a:schemeClr val="dk2"/>
                </a:solidFill>
              </a:rPr>
              <a:t>Homeowner moves to part of county NOT covered by fire protection service and chooses NOT to pay annual fee. His house catches fire. Fire fighters are on scene for another homeowner, who HAS paid. Should they ALSO put out HIS fire?</a:t>
            </a:r>
          </a:p>
        </p:txBody>
      </p:sp>
    </p:spTree>
    <p:extLst>
      <p:ext uri="{BB962C8B-B14F-4D97-AF65-F5344CB8AC3E}">
        <p14:creationId xmlns:p14="http://schemas.microsoft.com/office/powerpoint/2010/main" val="274681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B387AD-650A-0187-8007-12F68EAC6512}"/>
              </a:ext>
            </a:extLst>
          </p:cNvPr>
          <p:cNvSpPr/>
          <p:nvPr/>
        </p:nvSpPr>
        <p:spPr>
          <a:xfrm>
            <a:off x="6588224" y="6597352"/>
            <a:ext cx="25202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430;p44">
            <a:extLst>
              <a:ext uri="{FF2B5EF4-FFF2-40B4-BE49-F238E27FC236}">
                <a16:creationId xmlns:a16="http://schemas.microsoft.com/office/drawing/2014/main" id="{18F7A8EB-FB53-08DD-4967-388BFD7BC4AD}"/>
              </a:ext>
            </a:extLst>
          </p:cNvPr>
          <p:cNvSpPr txBox="1">
            <a:spLocks noGrp="1"/>
          </p:cNvSpPr>
          <p:nvPr>
            <p:ph type="title"/>
          </p:nvPr>
        </p:nvSpPr>
        <p:spPr>
          <a:xfrm>
            <a:off x="3995936" y="-315416"/>
            <a:ext cx="4643907" cy="138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br>
              <a:rPr lang="en" dirty="0"/>
            </a:br>
            <a:r>
              <a:rPr lang="en" dirty="0"/>
              <a:t>“Pay To Spray”</a:t>
            </a:r>
            <a:br>
              <a:rPr lang="en" dirty="0"/>
            </a:br>
            <a:r>
              <a:rPr lang="en" dirty="0"/>
              <a:t>Small Groups</a:t>
            </a:r>
            <a:endParaRPr dirty="0"/>
          </a:p>
        </p:txBody>
      </p:sp>
      <p:sp>
        <p:nvSpPr>
          <p:cNvPr id="13" name="TextBox 12">
            <a:extLst>
              <a:ext uri="{FF2B5EF4-FFF2-40B4-BE49-F238E27FC236}">
                <a16:creationId xmlns:a16="http://schemas.microsoft.com/office/drawing/2014/main" id="{0CD1C8F6-8887-09D7-871C-BD8A05665C70}"/>
              </a:ext>
            </a:extLst>
          </p:cNvPr>
          <p:cNvSpPr txBox="1"/>
          <p:nvPr/>
        </p:nvSpPr>
        <p:spPr>
          <a:xfrm>
            <a:off x="251520" y="2231217"/>
            <a:ext cx="4572000" cy="2882840"/>
          </a:xfrm>
          <a:prstGeom prst="rect">
            <a:avLst/>
          </a:prstGeom>
          <a:noFill/>
        </p:spPr>
        <p:txBody>
          <a:bodyPr wrap="square">
            <a:spAutoFit/>
          </a:bodyPr>
          <a:lstStyle/>
          <a:p>
            <a:pPr marL="0" lvl="0" indent="0" algn="l" rtl="0">
              <a:spcBef>
                <a:spcPts val="0"/>
              </a:spcBef>
              <a:spcAft>
                <a:spcPts val="1600"/>
              </a:spcAft>
              <a:buNone/>
            </a:pPr>
            <a:r>
              <a:rPr lang="en-US" sz="2800" i="1" u="sng" dirty="0">
                <a:solidFill>
                  <a:schemeClr val="dk2"/>
                </a:solidFill>
              </a:rPr>
              <a:t>Groups 1 &amp; 3 </a:t>
            </a:r>
            <a:r>
              <a:rPr lang="en-US" sz="2800" dirty="0">
                <a:solidFill>
                  <a:schemeClr val="dk2"/>
                </a:solidFill>
              </a:rPr>
              <a:t>– Arguments why fire </a:t>
            </a:r>
            <a:r>
              <a:rPr lang="en-US" sz="2800" b="1" dirty="0">
                <a:solidFill>
                  <a:srgbClr val="FF0000"/>
                </a:solidFill>
              </a:rPr>
              <a:t>SHOULD HAVE </a:t>
            </a:r>
            <a:r>
              <a:rPr lang="en-US" sz="2800" dirty="0">
                <a:solidFill>
                  <a:schemeClr val="dk2"/>
                </a:solidFill>
              </a:rPr>
              <a:t>been put out</a:t>
            </a:r>
          </a:p>
          <a:p>
            <a:pPr marL="0" lvl="0" indent="0" algn="l" rtl="0">
              <a:spcBef>
                <a:spcPts val="0"/>
              </a:spcBef>
              <a:spcAft>
                <a:spcPts val="1600"/>
              </a:spcAft>
              <a:buNone/>
            </a:pPr>
            <a:r>
              <a:rPr lang="en-US" sz="2800" i="1" u="sng" dirty="0">
                <a:solidFill>
                  <a:schemeClr val="dk2"/>
                </a:solidFill>
              </a:rPr>
              <a:t>Groups 2 &amp; 4 </a:t>
            </a:r>
            <a:r>
              <a:rPr lang="en-US" sz="2800" dirty="0">
                <a:solidFill>
                  <a:schemeClr val="dk2"/>
                </a:solidFill>
              </a:rPr>
              <a:t>– Arguments why fire </a:t>
            </a:r>
            <a:r>
              <a:rPr lang="en-US" sz="2800" b="1" dirty="0">
                <a:solidFill>
                  <a:srgbClr val="FF0000"/>
                </a:solidFill>
              </a:rPr>
              <a:t>SHOULD NOT </a:t>
            </a:r>
            <a:r>
              <a:rPr lang="en-US" sz="2800" dirty="0">
                <a:solidFill>
                  <a:schemeClr val="dk2"/>
                </a:solidFill>
              </a:rPr>
              <a:t>have been put out.</a:t>
            </a:r>
          </a:p>
        </p:txBody>
      </p:sp>
      <p:pic>
        <p:nvPicPr>
          <p:cNvPr id="2" name="Picture 1">
            <a:extLst>
              <a:ext uri="{FF2B5EF4-FFF2-40B4-BE49-F238E27FC236}">
                <a16:creationId xmlns:a16="http://schemas.microsoft.com/office/drawing/2014/main" id="{CEA711D7-3EE8-595F-C662-2312F1E39A0F}"/>
              </a:ext>
            </a:extLst>
          </p:cNvPr>
          <p:cNvPicPr>
            <a:picLocks noChangeAspect="1"/>
          </p:cNvPicPr>
          <p:nvPr/>
        </p:nvPicPr>
        <p:blipFill>
          <a:blip r:embed="rId3"/>
          <a:stretch>
            <a:fillRect/>
          </a:stretch>
        </p:blipFill>
        <p:spPr>
          <a:xfrm>
            <a:off x="5110763" y="2474471"/>
            <a:ext cx="3514408" cy="2718693"/>
          </a:xfrm>
          <a:prstGeom prst="rect">
            <a:avLst/>
          </a:prstGeom>
        </p:spPr>
      </p:pic>
      <p:sp>
        <p:nvSpPr>
          <p:cNvPr id="3" name="Rectangle 2">
            <a:extLst>
              <a:ext uri="{FF2B5EF4-FFF2-40B4-BE49-F238E27FC236}">
                <a16:creationId xmlns:a16="http://schemas.microsoft.com/office/drawing/2014/main" id="{23BF1142-C665-71C5-5779-05CFF97F5556}"/>
              </a:ext>
            </a:extLst>
          </p:cNvPr>
          <p:cNvSpPr/>
          <p:nvPr/>
        </p:nvSpPr>
        <p:spPr>
          <a:xfrm>
            <a:off x="467544" y="5676988"/>
            <a:ext cx="7879273" cy="1477328"/>
          </a:xfrm>
          <a:prstGeom prst="rect">
            <a:avLst/>
          </a:prstGeom>
          <a:noFill/>
        </p:spPr>
        <p:txBody>
          <a:bodyPr wrap="none" lIns="91440" tIns="45720" rIns="91440" bIns="45720">
            <a:spAutoFit/>
          </a:bodyPr>
          <a:lstStyle/>
          <a:p>
            <a:pPr algn="ctr"/>
            <a:r>
              <a:rPr lang="en-US" sz="3600" dirty="0">
                <a:effectLst/>
                <a:hlinkClick r:id="rId4"/>
              </a:rPr>
              <a:t>www.tinyurl.com/C101-Pay-Spray-JB</a:t>
            </a:r>
            <a:r>
              <a:rPr lang="en-US" sz="3600" dirty="0">
                <a:effectLst/>
              </a:rPr>
              <a:t> </a:t>
            </a:r>
            <a:endParaRPr lang="en-US" sz="3600" dirty="0"/>
          </a:p>
          <a:p>
            <a:pPr algn="ctr"/>
            <a:r>
              <a:rPr lang="en-US" sz="5400" b="1" cap="none" spc="0" dirty="0">
                <a:ln w="22225">
                  <a:solidFill>
                    <a:schemeClr val="accent2"/>
                  </a:solidFill>
                  <a:prstDash val="solid"/>
                </a:ln>
                <a:solidFill>
                  <a:schemeClr val="accent2">
                    <a:lumMod val="40000"/>
                    <a:lumOff val="60000"/>
                  </a:schemeClr>
                </a:solidFill>
                <a:effectLst/>
              </a:rPr>
              <a:t> </a:t>
            </a:r>
          </a:p>
        </p:txBody>
      </p:sp>
    </p:spTree>
    <p:extLst>
      <p:ext uri="{BB962C8B-B14F-4D97-AF65-F5344CB8AC3E}">
        <p14:creationId xmlns:p14="http://schemas.microsoft.com/office/powerpoint/2010/main" val="28171058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CIVIC ENGAGEMENT &amp;amp; LEADERSHIP&amp;quot;&quot;/&gt;&lt;property id=&quot;20307&quot; value=&quot;256&quot;/&gt;&lt;/object&gt;&lt;object type=&quot;3&quot; unique_id=&quot;10004&quot;&gt;&lt;property id=&quot;20148&quot; value=&quot;5&quot;/&gt;&lt;property id=&quot;20300&quot; value=&quot;Slide 2 - &amp;quot;Tom Tresser&amp;quot;&quot;/&gt;&lt;property id=&quot;20307&quot; value=&quot;263&quot;/&gt;&lt;/object&gt;&lt;object type=&quot;3&quot; unique_id=&quot;10093&quot;&gt;&lt;property id=&quot;20148&quot; value=&quot;5&quot;/&gt;&lt;property id=&quot;20300&quot; value=&quot;Slide 3 - &amp;quot;Why do civics?&amp;quot;&quot;/&gt;&lt;property id=&quot;20307&quot; value=&quot;264&quot;/&gt;&lt;/object&gt;&lt;object type=&quot;3&quot; unique_id=&quot;10109&quot;&gt;&lt;property id=&quot;20148&quot; value=&quot;5&quot;/&gt;&lt;property id=&quot;20300&quot; value=&quot;Slide 4 - &amp;quot;What is civic engagement?&amp;quot;&quot;/&gt;&lt;property id=&quot;20307&quot; value=&quot;265&quot;/&gt;&lt;/object&gt;&lt;object type=&quot;3&quot; unique_id=&quot;10128&quot;&gt;&lt;property id=&quot;20148&quot; value=&quot;5&quot;/&gt;&lt;property id=&quot;20300&quot; value=&quot;Slide 5 - &amp;quot;What is civic engagement?&amp;quot;&quot;/&gt;&lt;property id=&quot;20307&quot; value=&quot;266&quot;/&gt;&lt;/object&gt;&lt;object type=&quot;3&quot; unique_id=&quot;10164&quot;&gt;&lt;property id=&quot;20148&quot; value=&quot;5&quot;/&gt;&lt;property id=&quot;20300&quot; value=&quot;Slide 8 - &amp;quot;Measures of civic behavior&amp;quot;&quot;/&gt;&lt;property id=&quot;20307&quot; value=&quot;267&quot;/&gt;&lt;/object&gt;&lt;object type=&quot;3&quot; unique_id=&quot;10205&quot;&gt;&lt;property id=&quot;20148&quot; value=&quot;5&quot;/&gt;&lt;property id=&quot;20300&quot; value=&quot;Slide 9 - &amp;quot;Measures of civic behavior&amp;quot;&quot;/&gt;&lt;property id=&quot;20307&quot; value=&quot;268&quot;/&gt;&lt;/object&gt;&lt;object type=&quot;3&quot; unique_id=&quot;10233&quot;&gt;&lt;property id=&quot;20148&quot; value=&quot;5&quot;/&gt;&lt;property id=&quot;20300&quot; value=&quot;Slide 10 - &amp;quot;Measures of civic behavior&amp;quot;&quot;/&gt;&lt;property id=&quot;20307&quot; value=&quot;269&quot;/&gt;&lt;/object&gt;&lt;object type=&quot;3&quot; unique_id=&quot;10304&quot;&gt;&lt;property id=&quot;20148&quot; value=&quot;5&quot;/&gt;&lt;property id=&quot;20300&quot; value=&quot;Slide 11 - &amp;quot;Measures of civic behavior&amp;quot;&quot;/&gt;&lt;property id=&quot;20307&quot; value=&quot;270&quot;/&gt;&lt;/object&gt;&lt;object type=&quot;3&quot; unique_id=&quot;10338&quot;&gt;&lt;property id=&quot;20148&quot; value=&quot;5&quot;/&gt;&lt;property id=&quot;20300&quot; value=&quot;Slide 12 - &amp;quot;Measures of civic behavior&amp;quot;&quot;/&gt;&lt;property id=&quot;20307&quot; value=&quot;271&quot;/&gt;&lt;/object&gt;&lt;object type=&quot;3&quot; unique_id=&quot;10399&quot;&gt;&lt;property id=&quot;20148&quot; value=&quot;5&quot;/&gt;&lt;property id=&quot;20300&quot; value=&quot;Slide 13 - &amp;quot;Measures of civic behavior&amp;quot;&quot;/&gt;&lt;property id=&quot;20307&quot; value=&quot;272&quot;/&gt;&lt;/object&gt;&lt;object type=&quot;3&quot; unique_id=&quot;10478&quot;&gt;&lt;property id=&quot;20148&quot; value=&quot;5&quot;/&gt;&lt;property id=&quot;20300&quot; value=&quot;Slide 14 - &amp;quot;Measures of civic behavior&amp;quot;&quot;/&gt;&lt;property id=&quot;20307&quot; value=&quot;273&quot;/&gt;&lt;/object&gt;&lt;object type=&quot;3&quot; unique_id=&quot;10730&quot;&gt;&lt;property id=&quot;20148&quot; value=&quot;5&quot;/&gt;&lt;property id=&quot;20300&quot; value=&quot;Slide 16&quot;/&gt;&lt;property id=&quot;20307&quot; value=&quot;277&quot;/&gt;&lt;/object&gt;&lt;object type=&quot;3&quot; unique_id=&quot;11326&quot;&gt;&lt;property id=&quot;20148&quot; value=&quot;5&quot;/&gt;&lt;property id=&quot;20300&quot; value=&quot;Slide 6&quot;/&gt;&lt;property id=&quot;20307&quot; value=&quot;283&quot;/&gt;&lt;/object&gt;&lt;object type=&quot;3&quot; unique_id=&quot;11724&quot;&gt;&lt;property id=&quot;20148&quot; value=&quot;5&quot;/&gt;&lt;property id=&quot;20300&quot; value=&quot;Slide 15 - &amp;quot;Measures of civic behavior&amp;quot;&quot;/&gt;&lt;property id=&quot;20307&quot; value=&quot;284&quot;/&gt;&lt;/object&gt;&lt;object type=&quot;3&quot; unique_id=&quot;11864&quot;&gt;&lt;property id=&quot;20148&quot; value=&quot;5&quot;/&gt;&lt;property id=&quot;20300&quot; value=&quot;Slide 17 - &amp;quot;Tom Tresser&amp;quot;&quot;/&gt;&lt;property id=&quot;20307&quot; value=&quot;285&quot;/&gt;&lt;/object&gt;&lt;object type=&quot;3&quot; unique_id=&quot;28283&quot;&gt;&lt;property id=&quot;20148&quot; value=&quot;5&quot;/&gt;&lt;property id=&quot;20300&quot; value=&quot;Slide 7&quot;/&gt;&lt;property id=&quot;20307&quot; value=&quot;286&quot;/&gt;&lt;/object&gt;&lt;/object&gt;&lt;object type=&quot;8&quot; unique_id=&quot;10008&quot;&gt;&lt;/object&gt;&lt;/object&gt;&lt;/database&gt;"/>
  <p:tag name="SECTOMILLISECCONVERTED" val="1"/>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3952</TotalTime>
  <Words>826</Words>
  <Application>Microsoft Office PowerPoint</Application>
  <PresentationFormat>On-screen Show (4:3)</PresentationFormat>
  <Paragraphs>109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Comic Sans MS</vt:lpstr>
      <vt:lpstr>open sans</vt:lpstr>
      <vt:lpstr>Times New Roman</vt:lpstr>
      <vt:lpstr>Diseño predeterminado</vt:lpstr>
      <vt:lpstr>“Civics 101” Class #2</vt:lpstr>
      <vt:lpstr>PowerPoint Presentation</vt:lpstr>
      <vt:lpstr>PowerPoint Presentation</vt:lpstr>
      <vt:lpstr>PowerPoint Presentation</vt:lpstr>
      <vt:lpstr>PowerPoint Presentation</vt:lpstr>
      <vt:lpstr>PowerPoint Presentation</vt:lpstr>
      <vt:lpstr>PowerPoint Presentation</vt:lpstr>
      <vt:lpstr> “Pay To Spray”</vt:lpstr>
      <vt:lpstr> “Pay To Spray” Small Groups</vt:lpstr>
      <vt:lpstr> “Pay To Spray” Small Groups</vt:lpstr>
      <vt:lpstr>What is civic engagement?</vt:lpstr>
      <vt:lpstr>PowerPoint Presentation</vt:lpstr>
      <vt:lpstr>PowerPoint Presentation</vt:lpstr>
      <vt:lpstr>PowerPoint Presentation</vt:lpstr>
      <vt:lpstr>PowerPoint Presentation</vt:lpstr>
      <vt:lpstr>What is Leadership?</vt:lpstr>
      <vt:lpstr>What is Leadership?</vt:lpstr>
      <vt:lpstr>What is civic engagement?</vt:lpstr>
      <vt:lpstr>PowerPoint Presentation</vt:lpstr>
      <vt:lpstr>PowerPoint Presentation</vt:lpstr>
      <vt:lpstr>PowerPoint Presentation</vt:lpstr>
    </vt:vector>
  </TitlesOfParts>
  <Company>Siracusa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Tom</cp:lastModifiedBy>
  <cp:revision>202</cp:revision>
  <cp:lastPrinted>2023-03-02T14:21:39Z</cp:lastPrinted>
  <dcterms:created xsi:type="dcterms:W3CDTF">2009-03-26T20:51:52Z</dcterms:created>
  <dcterms:modified xsi:type="dcterms:W3CDTF">2023-03-02T16:42:06Z</dcterms:modified>
</cp:coreProperties>
</file>