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C8DF68-5087-4DE6-8A6A-366181578B9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00EB712-AC99-4B28-8BB0-54B3032E9639}">
      <dgm:prSet/>
      <dgm:spPr/>
      <dgm:t>
        <a:bodyPr/>
        <a:lstStyle/>
        <a:p>
          <a:r>
            <a:rPr lang="en-US" b="1" dirty="0"/>
            <a:t>Karla Pineda</a:t>
          </a:r>
          <a:endParaRPr lang="en-US" dirty="0"/>
        </a:p>
      </dgm:t>
    </dgm:pt>
    <dgm:pt modelId="{3363D495-D85D-45D3-B6CF-CF57C6E92400}" type="parTrans" cxnId="{3B290F0C-7AC3-4D27-A15D-3075D994D5B6}">
      <dgm:prSet/>
      <dgm:spPr/>
      <dgm:t>
        <a:bodyPr/>
        <a:lstStyle/>
        <a:p>
          <a:endParaRPr lang="en-US"/>
        </a:p>
      </dgm:t>
    </dgm:pt>
    <dgm:pt modelId="{68F2FBBC-8E53-45CD-A94B-BF9BD039BEFF}" type="sibTrans" cxnId="{3B290F0C-7AC3-4D27-A15D-3075D994D5B6}">
      <dgm:prSet/>
      <dgm:spPr/>
      <dgm:t>
        <a:bodyPr/>
        <a:lstStyle/>
        <a:p>
          <a:endParaRPr lang="en-US" dirty="0"/>
        </a:p>
      </dgm:t>
    </dgm:pt>
    <dgm:pt modelId="{23E15312-B426-47AB-9EFF-16CF52DDCD87}">
      <dgm:prSet/>
      <dgm:spPr/>
      <dgm:t>
        <a:bodyPr/>
        <a:lstStyle/>
        <a:p>
          <a:r>
            <a:rPr lang="en-US" b="1" dirty="0"/>
            <a:t>Francis Newman</a:t>
          </a:r>
          <a:endParaRPr lang="en-US" dirty="0"/>
        </a:p>
      </dgm:t>
    </dgm:pt>
    <dgm:pt modelId="{5DD05D71-A2D6-4FD8-B52C-DFDCB9EE1BFD}" type="parTrans" cxnId="{C1733E2A-D7BF-4B84-BC90-6E4990A6CD45}">
      <dgm:prSet/>
      <dgm:spPr/>
      <dgm:t>
        <a:bodyPr/>
        <a:lstStyle/>
        <a:p>
          <a:endParaRPr lang="en-US"/>
        </a:p>
      </dgm:t>
    </dgm:pt>
    <dgm:pt modelId="{EFB7A65C-5D2A-4E99-BACC-712AC109A121}" type="sibTrans" cxnId="{C1733E2A-D7BF-4B84-BC90-6E4990A6CD45}">
      <dgm:prSet/>
      <dgm:spPr/>
      <dgm:t>
        <a:bodyPr/>
        <a:lstStyle/>
        <a:p>
          <a:endParaRPr lang="en-US" dirty="0"/>
        </a:p>
      </dgm:t>
    </dgm:pt>
    <dgm:pt modelId="{7C07C770-B5D3-412C-86B3-1B45E70C0133}">
      <dgm:prSet/>
      <dgm:spPr/>
      <dgm:t>
        <a:bodyPr/>
        <a:lstStyle/>
        <a:p>
          <a:r>
            <a:rPr lang="en-US" b="1" dirty="0"/>
            <a:t>Fr. Paul Stein</a:t>
          </a:r>
          <a:endParaRPr lang="en-US" dirty="0"/>
        </a:p>
      </dgm:t>
    </dgm:pt>
    <dgm:pt modelId="{8F4D9B5A-8BF2-415F-821C-60026AEDC8C8}" type="parTrans" cxnId="{8F4681BD-BC32-4E2D-B47C-D3E66F204054}">
      <dgm:prSet/>
      <dgm:spPr/>
      <dgm:t>
        <a:bodyPr/>
        <a:lstStyle/>
        <a:p>
          <a:endParaRPr lang="en-US"/>
        </a:p>
      </dgm:t>
    </dgm:pt>
    <dgm:pt modelId="{27E67235-5950-4C01-9EBC-8273E9A49027}" type="sibTrans" cxnId="{8F4681BD-BC32-4E2D-B47C-D3E66F204054}">
      <dgm:prSet/>
      <dgm:spPr/>
      <dgm:t>
        <a:bodyPr/>
        <a:lstStyle/>
        <a:p>
          <a:endParaRPr lang="en-US" dirty="0"/>
        </a:p>
      </dgm:t>
    </dgm:pt>
    <dgm:pt modelId="{91A31FB3-2A91-4357-8C09-65A096C5ABD4}">
      <dgm:prSet/>
      <dgm:spPr/>
      <dgm:t>
        <a:bodyPr/>
        <a:lstStyle/>
        <a:p>
          <a:r>
            <a:rPr lang="en-US" b="1" dirty="0"/>
            <a:t>Andy Kirchoff</a:t>
          </a:r>
          <a:endParaRPr lang="en-US" dirty="0"/>
        </a:p>
      </dgm:t>
    </dgm:pt>
    <dgm:pt modelId="{65F9B461-AA00-4B13-A955-7C8C902484BF}" type="parTrans" cxnId="{E7BEBE7C-E330-4E18-AF5E-A036C6A1DF60}">
      <dgm:prSet/>
      <dgm:spPr/>
      <dgm:t>
        <a:bodyPr/>
        <a:lstStyle/>
        <a:p>
          <a:endParaRPr lang="en-US"/>
        </a:p>
      </dgm:t>
    </dgm:pt>
    <dgm:pt modelId="{1C11C416-3993-4F8B-A6C2-78B1E5CF1621}" type="sibTrans" cxnId="{E7BEBE7C-E330-4E18-AF5E-A036C6A1DF60}">
      <dgm:prSet/>
      <dgm:spPr/>
      <dgm:t>
        <a:bodyPr/>
        <a:lstStyle/>
        <a:p>
          <a:endParaRPr lang="en-US" dirty="0"/>
        </a:p>
      </dgm:t>
    </dgm:pt>
    <dgm:pt modelId="{10EB8E34-186B-4EA5-9E0F-90D1A53BDAE8}">
      <dgm:prSet/>
      <dgm:spPr/>
      <dgm:t>
        <a:bodyPr/>
        <a:lstStyle/>
        <a:p>
          <a:r>
            <a:rPr lang="en-US" b="1" dirty="0"/>
            <a:t>Marce Navarro</a:t>
          </a:r>
          <a:endParaRPr lang="en-US" dirty="0"/>
        </a:p>
      </dgm:t>
    </dgm:pt>
    <dgm:pt modelId="{6ABA49AD-09D9-4397-8A71-D3ED188780A9}" type="parTrans" cxnId="{AF461904-5F7B-4C67-97F4-E5B897858968}">
      <dgm:prSet/>
      <dgm:spPr/>
      <dgm:t>
        <a:bodyPr/>
        <a:lstStyle/>
        <a:p>
          <a:endParaRPr lang="en-US"/>
        </a:p>
      </dgm:t>
    </dgm:pt>
    <dgm:pt modelId="{9F599E75-8CFB-4407-B622-37BD79313224}" type="sibTrans" cxnId="{AF461904-5F7B-4C67-97F4-E5B897858968}">
      <dgm:prSet/>
      <dgm:spPr/>
      <dgm:t>
        <a:bodyPr/>
        <a:lstStyle/>
        <a:p>
          <a:endParaRPr lang="en-US"/>
        </a:p>
      </dgm:t>
    </dgm:pt>
    <dgm:pt modelId="{0DB5DFFD-02C0-4FF1-B6B7-AFC7BD8D1ED1}" type="pres">
      <dgm:prSet presAssocID="{0DC8DF68-5087-4DE6-8A6A-366181578B9D}" presName="outerComposite" presStyleCnt="0">
        <dgm:presLayoutVars>
          <dgm:chMax val="5"/>
          <dgm:dir/>
          <dgm:resizeHandles val="exact"/>
        </dgm:presLayoutVars>
      </dgm:prSet>
      <dgm:spPr/>
    </dgm:pt>
    <dgm:pt modelId="{9E4BE474-B4C7-45AB-9F05-AD5DB3C52065}" type="pres">
      <dgm:prSet presAssocID="{0DC8DF68-5087-4DE6-8A6A-366181578B9D}" presName="dummyMaxCanvas" presStyleCnt="0">
        <dgm:presLayoutVars/>
      </dgm:prSet>
      <dgm:spPr/>
    </dgm:pt>
    <dgm:pt modelId="{259C908A-5FD5-4F48-B823-9942941DDBFC}" type="pres">
      <dgm:prSet presAssocID="{0DC8DF68-5087-4DE6-8A6A-366181578B9D}" presName="FiveNodes_1" presStyleLbl="node1" presStyleIdx="0" presStyleCnt="5">
        <dgm:presLayoutVars>
          <dgm:bulletEnabled val="1"/>
        </dgm:presLayoutVars>
      </dgm:prSet>
      <dgm:spPr/>
    </dgm:pt>
    <dgm:pt modelId="{580F147F-F3CE-4AA8-8D9B-9093C5699E94}" type="pres">
      <dgm:prSet presAssocID="{0DC8DF68-5087-4DE6-8A6A-366181578B9D}" presName="FiveNodes_2" presStyleLbl="node1" presStyleIdx="1" presStyleCnt="5">
        <dgm:presLayoutVars>
          <dgm:bulletEnabled val="1"/>
        </dgm:presLayoutVars>
      </dgm:prSet>
      <dgm:spPr/>
    </dgm:pt>
    <dgm:pt modelId="{1F559957-05A0-47BF-81AD-B945F61EDD79}" type="pres">
      <dgm:prSet presAssocID="{0DC8DF68-5087-4DE6-8A6A-366181578B9D}" presName="FiveNodes_3" presStyleLbl="node1" presStyleIdx="2" presStyleCnt="5">
        <dgm:presLayoutVars>
          <dgm:bulletEnabled val="1"/>
        </dgm:presLayoutVars>
      </dgm:prSet>
      <dgm:spPr/>
    </dgm:pt>
    <dgm:pt modelId="{6070C528-2B76-4DD7-9A4A-9C190D5400BD}" type="pres">
      <dgm:prSet presAssocID="{0DC8DF68-5087-4DE6-8A6A-366181578B9D}" presName="FiveNodes_4" presStyleLbl="node1" presStyleIdx="3" presStyleCnt="5">
        <dgm:presLayoutVars>
          <dgm:bulletEnabled val="1"/>
        </dgm:presLayoutVars>
      </dgm:prSet>
      <dgm:spPr/>
    </dgm:pt>
    <dgm:pt modelId="{1296E5A0-4675-42E5-B7C0-D3E6D96917ED}" type="pres">
      <dgm:prSet presAssocID="{0DC8DF68-5087-4DE6-8A6A-366181578B9D}" presName="FiveNodes_5" presStyleLbl="node1" presStyleIdx="4" presStyleCnt="5">
        <dgm:presLayoutVars>
          <dgm:bulletEnabled val="1"/>
        </dgm:presLayoutVars>
      </dgm:prSet>
      <dgm:spPr/>
    </dgm:pt>
    <dgm:pt modelId="{79D19C8E-2E39-4E09-857C-43FFFDD06F55}" type="pres">
      <dgm:prSet presAssocID="{0DC8DF68-5087-4DE6-8A6A-366181578B9D}" presName="FiveConn_1-2" presStyleLbl="fgAccFollowNode1" presStyleIdx="0" presStyleCnt="4">
        <dgm:presLayoutVars>
          <dgm:bulletEnabled val="1"/>
        </dgm:presLayoutVars>
      </dgm:prSet>
      <dgm:spPr/>
    </dgm:pt>
    <dgm:pt modelId="{370F39CA-7E11-4D90-BBEF-252EBBFA5EBF}" type="pres">
      <dgm:prSet presAssocID="{0DC8DF68-5087-4DE6-8A6A-366181578B9D}" presName="FiveConn_2-3" presStyleLbl="fgAccFollowNode1" presStyleIdx="1" presStyleCnt="4">
        <dgm:presLayoutVars>
          <dgm:bulletEnabled val="1"/>
        </dgm:presLayoutVars>
      </dgm:prSet>
      <dgm:spPr/>
    </dgm:pt>
    <dgm:pt modelId="{91D3AAAC-0E75-4C9C-A36D-311E83BA2653}" type="pres">
      <dgm:prSet presAssocID="{0DC8DF68-5087-4DE6-8A6A-366181578B9D}" presName="FiveConn_3-4" presStyleLbl="fgAccFollowNode1" presStyleIdx="2" presStyleCnt="4">
        <dgm:presLayoutVars>
          <dgm:bulletEnabled val="1"/>
        </dgm:presLayoutVars>
      </dgm:prSet>
      <dgm:spPr/>
    </dgm:pt>
    <dgm:pt modelId="{71B7059A-09A4-460C-906C-0F6F997BA525}" type="pres">
      <dgm:prSet presAssocID="{0DC8DF68-5087-4DE6-8A6A-366181578B9D}" presName="FiveConn_4-5" presStyleLbl="fgAccFollowNode1" presStyleIdx="3" presStyleCnt="4">
        <dgm:presLayoutVars>
          <dgm:bulletEnabled val="1"/>
        </dgm:presLayoutVars>
      </dgm:prSet>
      <dgm:spPr/>
    </dgm:pt>
    <dgm:pt modelId="{0B7C0D80-E5C1-41CB-8A1F-C7C3A25D75A4}" type="pres">
      <dgm:prSet presAssocID="{0DC8DF68-5087-4DE6-8A6A-366181578B9D}" presName="FiveNodes_1_text" presStyleLbl="node1" presStyleIdx="4" presStyleCnt="5">
        <dgm:presLayoutVars>
          <dgm:bulletEnabled val="1"/>
        </dgm:presLayoutVars>
      </dgm:prSet>
      <dgm:spPr/>
    </dgm:pt>
    <dgm:pt modelId="{C72B8229-687E-4653-A994-503737409273}" type="pres">
      <dgm:prSet presAssocID="{0DC8DF68-5087-4DE6-8A6A-366181578B9D}" presName="FiveNodes_2_text" presStyleLbl="node1" presStyleIdx="4" presStyleCnt="5">
        <dgm:presLayoutVars>
          <dgm:bulletEnabled val="1"/>
        </dgm:presLayoutVars>
      </dgm:prSet>
      <dgm:spPr/>
    </dgm:pt>
    <dgm:pt modelId="{D6EA4897-3B5E-404E-B549-F97EE0CF413E}" type="pres">
      <dgm:prSet presAssocID="{0DC8DF68-5087-4DE6-8A6A-366181578B9D}" presName="FiveNodes_3_text" presStyleLbl="node1" presStyleIdx="4" presStyleCnt="5">
        <dgm:presLayoutVars>
          <dgm:bulletEnabled val="1"/>
        </dgm:presLayoutVars>
      </dgm:prSet>
      <dgm:spPr/>
    </dgm:pt>
    <dgm:pt modelId="{3A7E1D93-C6D0-469B-9134-71230B9AABE6}" type="pres">
      <dgm:prSet presAssocID="{0DC8DF68-5087-4DE6-8A6A-366181578B9D}" presName="FiveNodes_4_text" presStyleLbl="node1" presStyleIdx="4" presStyleCnt="5">
        <dgm:presLayoutVars>
          <dgm:bulletEnabled val="1"/>
        </dgm:presLayoutVars>
      </dgm:prSet>
      <dgm:spPr/>
    </dgm:pt>
    <dgm:pt modelId="{ADA5BA41-5FF2-4A79-952A-76D718CA5257}" type="pres">
      <dgm:prSet presAssocID="{0DC8DF68-5087-4DE6-8A6A-366181578B9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F461904-5F7B-4C67-97F4-E5B897858968}" srcId="{0DC8DF68-5087-4DE6-8A6A-366181578B9D}" destId="{10EB8E34-186B-4EA5-9E0F-90D1A53BDAE8}" srcOrd="4" destOrd="0" parTransId="{6ABA49AD-09D9-4397-8A71-D3ED188780A9}" sibTransId="{9F599E75-8CFB-4407-B622-37BD79313224}"/>
    <dgm:cxn modelId="{E462C007-A0BE-4D1B-9616-4AA42B4C2DBD}" type="presOf" srcId="{10EB8E34-186B-4EA5-9E0F-90D1A53BDAE8}" destId="{ADA5BA41-5FF2-4A79-952A-76D718CA5257}" srcOrd="1" destOrd="0" presId="urn:microsoft.com/office/officeart/2005/8/layout/vProcess5"/>
    <dgm:cxn modelId="{3B290F0C-7AC3-4D27-A15D-3075D994D5B6}" srcId="{0DC8DF68-5087-4DE6-8A6A-366181578B9D}" destId="{D00EB712-AC99-4B28-8BB0-54B3032E9639}" srcOrd="0" destOrd="0" parTransId="{3363D495-D85D-45D3-B6CF-CF57C6E92400}" sibTransId="{68F2FBBC-8E53-45CD-A94B-BF9BD039BEFF}"/>
    <dgm:cxn modelId="{A0515B16-6195-4384-8CAE-096747E1EE4C}" type="presOf" srcId="{7C07C770-B5D3-412C-86B3-1B45E70C0133}" destId="{D6EA4897-3B5E-404E-B549-F97EE0CF413E}" srcOrd="1" destOrd="0" presId="urn:microsoft.com/office/officeart/2005/8/layout/vProcess5"/>
    <dgm:cxn modelId="{10BAD31D-8606-4E1D-983E-55D28EC2F7C0}" type="presOf" srcId="{D00EB712-AC99-4B28-8BB0-54B3032E9639}" destId="{0B7C0D80-E5C1-41CB-8A1F-C7C3A25D75A4}" srcOrd="1" destOrd="0" presId="urn:microsoft.com/office/officeart/2005/8/layout/vProcess5"/>
    <dgm:cxn modelId="{C1733E2A-D7BF-4B84-BC90-6E4990A6CD45}" srcId="{0DC8DF68-5087-4DE6-8A6A-366181578B9D}" destId="{23E15312-B426-47AB-9EFF-16CF52DDCD87}" srcOrd="1" destOrd="0" parTransId="{5DD05D71-A2D6-4FD8-B52C-DFDCB9EE1BFD}" sibTransId="{EFB7A65C-5D2A-4E99-BACC-712AC109A121}"/>
    <dgm:cxn modelId="{C7E1F82C-1073-4DD7-9F44-04D51D3976F1}" type="presOf" srcId="{D00EB712-AC99-4B28-8BB0-54B3032E9639}" destId="{259C908A-5FD5-4F48-B823-9942941DDBFC}" srcOrd="0" destOrd="0" presId="urn:microsoft.com/office/officeart/2005/8/layout/vProcess5"/>
    <dgm:cxn modelId="{D3FEBB32-0215-437F-A2F8-729827E06FD9}" type="presOf" srcId="{1C11C416-3993-4F8B-A6C2-78B1E5CF1621}" destId="{71B7059A-09A4-460C-906C-0F6F997BA525}" srcOrd="0" destOrd="0" presId="urn:microsoft.com/office/officeart/2005/8/layout/vProcess5"/>
    <dgm:cxn modelId="{DB78354D-E8A0-45E1-A240-23BB35175C72}" type="presOf" srcId="{0DC8DF68-5087-4DE6-8A6A-366181578B9D}" destId="{0DB5DFFD-02C0-4FF1-B6B7-AFC7BD8D1ED1}" srcOrd="0" destOrd="0" presId="urn:microsoft.com/office/officeart/2005/8/layout/vProcess5"/>
    <dgm:cxn modelId="{23682C50-BBDC-4B2F-B0EA-91341B818911}" type="presOf" srcId="{23E15312-B426-47AB-9EFF-16CF52DDCD87}" destId="{C72B8229-687E-4653-A994-503737409273}" srcOrd="1" destOrd="0" presId="urn:microsoft.com/office/officeart/2005/8/layout/vProcess5"/>
    <dgm:cxn modelId="{E7BEBE7C-E330-4E18-AF5E-A036C6A1DF60}" srcId="{0DC8DF68-5087-4DE6-8A6A-366181578B9D}" destId="{91A31FB3-2A91-4357-8C09-65A096C5ABD4}" srcOrd="3" destOrd="0" parTransId="{65F9B461-AA00-4B13-A955-7C8C902484BF}" sibTransId="{1C11C416-3993-4F8B-A6C2-78B1E5CF1621}"/>
    <dgm:cxn modelId="{B7ED0981-43F3-4A82-BC04-67D72680296D}" type="presOf" srcId="{68F2FBBC-8E53-45CD-A94B-BF9BD039BEFF}" destId="{79D19C8E-2E39-4E09-857C-43FFFDD06F55}" srcOrd="0" destOrd="0" presId="urn:microsoft.com/office/officeart/2005/8/layout/vProcess5"/>
    <dgm:cxn modelId="{FA5EC39C-DF60-45C1-B82F-F13AE1B04169}" type="presOf" srcId="{7C07C770-B5D3-412C-86B3-1B45E70C0133}" destId="{1F559957-05A0-47BF-81AD-B945F61EDD79}" srcOrd="0" destOrd="0" presId="urn:microsoft.com/office/officeart/2005/8/layout/vProcess5"/>
    <dgm:cxn modelId="{C6550FB0-F80C-4629-91F4-EFBBCE883DB3}" type="presOf" srcId="{10EB8E34-186B-4EA5-9E0F-90D1A53BDAE8}" destId="{1296E5A0-4675-42E5-B7C0-D3E6D96917ED}" srcOrd="0" destOrd="0" presId="urn:microsoft.com/office/officeart/2005/8/layout/vProcess5"/>
    <dgm:cxn modelId="{8F4681BD-BC32-4E2D-B47C-D3E66F204054}" srcId="{0DC8DF68-5087-4DE6-8A6A-366181578B9D}" destId="{7C07C770-B5D3-412C-86B3-1B45E70C0133}" srcOrd="2" destOrd="0" parTransId="{8F4D9B5A-8BF2-415F-821C-60026AEDC8C8}" sibTransId="{27E67235-5950-4C01-9EBC-8273E9A49027}"/>
    <dgm:cxn modelId="{FFE2B1C9-03DE-4972-B452-8C59F9E19333}" type="presOf" srcId="{91A31FB3-2A91-4357-8C09-65A096C5ABD4}" destId="{3A7E1D93-C6D0-469B-9134-71230B9AABE6}" srcOrd="1" destOrd="0" presId="urn:microsoft.com/office/officeart/2005/8/layout/vProcess5"/>
    <dgm:cxn modelId="{547DB9DB-008E-4540-ABF5-56632631880A}" type="presOf" srcId="{23E15312-B426-47AB-9EFF-16CF52DDCD87}" destId="{580F147F-F3CE-4AA8-8D9B-9093C5699E94}" srcOrd="0" destOrd="0" presId="urn:microsoft.com/office/officeart/2005/8/layout/vProcess5"/>
    <dgm:cxn modelId="{B10844E2-6A74-43C8-B49A-BB9D63C737E2}" type="presOf" srcId="{27E67235-5950-4C01-9EBC-8273E9A49027}" destId="{91D3AAAC-0E75-4C9C-A36D-311E83BA2653}" srcOrd="0" destOrd="0" presId="urn:microsoft.com/office/officeart/2005/8/layout/vProcess5"/>
    <dgm:cxn modelId="{A2E927F0-3902-4A2A-B95C-FC641423601F}" type="presOf" srcId="{EFB7A65C-5D2A-4E99-BACC-712AC109A121}" destId="{370F39CA-7E11-4D90-BBEF-252EBBFA5EBF}" srcOrd="0" destOrd="0" presId="urn:microsoft.com/office/officeart/2005/8/layout/vProcess5"/>
    <dgm:cxn modelId="{F79921F4-B6BF-4D53-9E1A-519E4834BB8D}" type="presOf" srcId="{91A31FB3-2A91-4357-8C09-65A096C5ABD4}" destId="{6070C528-2B76-4DD7-9A4A-9C190D5400BD}" srcOrd="0" destOrd="0" presId="urn:microsoft.com/office/officeart/2005/8/layout/vProcess5"/>
    <dgm:cxn modelId="{21DB1757-51D1-4A82-A5BA-FDB451EC5021}" type="presParOf" srcId="{0DB5DFFD-02C0-4FF1-B6B7-AFC7BD8D1ED1}" destId="{9E4BE474-B4C7-45AB-9F05-AD5DB3C52065}" srcOrd="0" destOrd="0" presId="urn:microsoft.com/office/officeart/2005/8/layout/vProcess5"/>
    <dgm:cxn modelId="{3F186CB3-4C11-49E9-A5BF-2255AE5C7C15}" type="presParOf" srcId="{0DB5DFFD-02C0-4FF1-B6B7-AFC7BD8D1ED1}" destId="{259C908A-5FD5-4F48-B823-9942941DDBFC}" srcOrd="1" destOrd="0" presId="urn:microsoft.com/office/officeart/2005/8/layout/vProcess5"/>
    <dgm:cxn modelId="{9780BA80-B3C0-45C1-8A5D-FBFD03766F89}" type="presParOf" srcId="{0DB5DFFD-02C0-4FF1-B6B7-AFC7BD8D1ED1}" destId="{580F147F-F3CE-4AA8-8D9B-9093C5699E94}" srcOrd="2" destOrd="0" presId="urn:microsoft.com/office/officeart/2005/8/layout/vProcess5"/>
    <dgm:cxn modelId="{E3F803F1-1E08-491A-855E-D399E432A084}" type="presParOf" srcId="{0DB5DFFD-02C0-4FF1-B6B7-AFC7BD8D1ED1}" destId="{1F559957-05A0-47BF-81AD-B945F61EDD79}" srcOrd="3" destOrd="0" presId="urn:microsoft.com/office/officeart/2005/8/layout/vProcess5"/>
    <dgm:cxn modelId="{6CF9C76E-7109-4402-AD8C-79949BF6709E}" type="presParOf" srcId="{0DB5DFFD-02C0-4FF1-B6B7-AFC7BD8D1ED1}" destId="{6070C528-2B76-4DD7-9A4A-9C190D5400BD}" srcOrd="4" destOrd="0" presId="urn:microsoft.com/office/officeart/2005/8/layout/vProcess5"/>
    <dgm:cxn modelId="{55DA0FA3-C7AF-4D1D-8FC3-A46D6D3E53A5}" type="presParOf" srcId="{0DB5DFFD-02C0-4FF1-B6B7-AFC7BD8D1ED1}" destId="{1296E5A0-4675-42E5-B7C0-D3E6D96917ED}" srcOrd="5" destOrd="0" presId="urn:microsoft.com/office/officeart/2005/8/layout/vProcess5"/>
    <dgm:cxn modelId="{DF141E87-B6F6-4B37-9088-600512966488}" type="presParOf" srcId="{0DB5DFFD-02C0-4FF1-B6B7-AFC7BD8D1ED1}" destId="{79D19C8E-2E39-4E09-857C-43FFFDD06F55}" srcOrd="6" destOrd="0" presId="urn:microsoft.com/office/officeart/2005/8/layout/vProcess5"/>
    <dgm:cxn modelId="{785F653D-B1C8-4FCF-A9CF-565D9AD3284D}" type="presParOf" srcId="{0DB5DFFD-02C0-4FF1-B6B7-AFC7BD8D1ED1}" destId="{370F39CA-7E11-4D90-BBEF-252EBBFA5EBF}" srcOrd="7" destOrd="0" presId="urn:microsoft.com/office/officeart/2005/8/layout/vProcess5"/>
    <dgm:cxn modelId="{CD276B55-595A-4C5B-97BF-C5200C6A488A}" type="presParOf" srcId="{0DB5DFFD-02C0-4FF1-B6B7-AFC7BD8D1ED1}" destId="{91D3AAAC-0E75-4C9C-A36D-311E83BA2653}" srcOrd="8" destOrd="0" presId="urn:microsoft.com/office/officeart/2005/8/layout/vProcess5"/>
    <dgm:cxn modelId="{6A2365B1-2279-40F9-B15C-239B6B1E3F6B}" type="presParOf" srcId="{0DB5DFFD-02C0-4FF1-B6B7-AFC7BD8D1ED1}" destId="{71B7059A-09A4-460C-906C-0F6F997BA525}" srcOrd="9" destOrd="0" presId="urn:microsoft.com/office/officeart/2005/8/layout/vProcess5"/>
    <dgm:cxn modelId="{92D18DF6-39CF-4D54-B310-20E3D1832DA5}" type="presParOf" srcId="{0DB5DFFD-02C0-4FF1-B6B7-AFC7BD8D1ED1}" destId="{0B7C0D80-E5C1-41CB-8A1F-C7C3A25D75A4}" srcOrd="10" destOrd="0" presId="urn:microsoft.com/office/officeart/2005/8/layout/vProcess5"/>
    <dgm:cxn modelId="{1C4C1A8D-F816-4A27-B539-EF5CA1B33590}" type="presParOf" srcId="{0DB5DFFD-02C0-4FF1-B6B7-AFC7BD8D1ED1}" destId="{C72B8229-687E-4653-A994-503737409273}" srcOrd="11" destOrd="0" presId="urn:microsoft.com/office/officeart/2005/8/layout/vProcess5"/>
    <dgm:cxn modelId="{35F1D86B-CB7F-40D5-900F-1ADEAC4C35AD}" type="presParOf" srcId="{0DB5DFFD-02C0-4FF1-B6B7-AFC7BD8D1ED1}" destId="{D6EA4897-3B5E-404E-B549-F97EE0CF413E}" srcOrd="12" destOrd="0" presId="urn:microsoft.com/office/officeart/2005/8/layout/vProcess5"/>
    <dgm:cxn modelId="{A57DF315-2D9B-47DC-8BAB-2F5EA7926F63}" type="presParOf" srcId="{0DB5DFFD-02C0-4FF1-B6B7-AFC7BD8D1ED1}" destId="{3A7E1D93-C6D0-469B-9134-71230B9AABE6}" srcOrd="13" destOrd="0" presId="urn:microsoft.com/office/officeart/2005/8/layout/vProcess5"/>
    <dgm:cxn modelId="{11DF0EA8-ED93-4BCD-8B1E-690340032141}" type="presParOf" srcId="{0DB5DFFD-02C0-4FF1-B6B7-AFC7BD8D1ED1}" destId="{ADA5BA41-5FF2-4A79-952A-76D718CA525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C908A-5FD5-4F48-B823-9942941DDBFC}">
      <dsp:nvSpPr>
        <dsp:cNvPr id="0" name=""/>
        <dsp:cNvSpPr/>
      </dsp:nvSpPr>
      <dsp:spPr>
        <a:xfrm>
          <a:off x="0" y="0"/>
          <a:ext cx="8216706" cy="5718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Karla Pineda</a:t>
          </a:r>
          <a:endParaRPr lang="en-US" sz="2500" kern="1200" dirty="0"/>
        </a:p>
      </dsp:txBody>
      <dsp:txXfrm>
        <a:off x="16748" y="16748"/>
        <a:ext cx="7532752" cy="538335"/>
      </dsp:txXfrm>
    </dsp:sp>
    <dsp:sp modelId="{580F147F-F3CE-4AA8-8D9B-9093C5699E94}">
      <dsp:nvSpPr>
        <dsp:cNvPr id="0" name=""/>
        <dsp:cNvSpPr/>
      </dsp:nvSpPr>
      <dsp:spPr>
        <a:xfrm>
          <a:off x="613585" y="651252"/>
          <a:ext cx="8216706" cy="5718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Francis Newman</a:t>
          </a:r>
          <a:endParaRPr lang="en-US" sz="2500" kern="1200" dirty="0"/>
        </a:p>
      </dsp:txBody>
      <dsp:txXfrm>
        <a:off x="630333" y="668000"/>
        <a:ext cx="7197935" cy="538335"/>
      </dsp:txXfrm>
    </dsp:sp>
    <dsp:sp modelId="{1F559957-05A0-47BF-81AD-B945F61EDD79}">
      <dsp:nvSpPr>
        <dsp:cNvPr id="0" name=""/>
        <dsp:cNvSpPr/>
      </dsp:nvSpPr>
      <dsp:spPr>
        <a:xfrm>
          <a:off x="1227170" y="1302505"/>
          <a:ext cx="8216706" cy="57183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Fr. Paul Stein</a:t>
          </a:r>
          <a:endParaRPr lang="en-US" sz="2500" kern="1200" dirty="0"/>
        </a:p>
      </dsp:txBody>
      <dsp:txXfrm>
        <a:off x="1243918" y="1319253"/>
        <a:ext cx="7197935" cy="538335"/>
      </dsp:txXfrm>
    </dsp:sp>
    <dsp:sp modelId="{6070C528-2B76-4DD7-9A4A-9C190D5400BD}">
      <dsp:nvSpPr>
        <dsp:cNvPr id="0" name=""/>
        <dsp:cNvSpPr/>
      </dsp:nvSpPr>
      <dsp:spPr>
        <a:xfrm>
          <a:off x="1840755" y="1953757"/>
          <a:ext cx="8216706" cy="5718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Andy Kirchoff</a:t>
          </a:r>
          <a:endParaRPr lang="en-US" sz="2500" kern="1200" dirty="0"/>
        </a:p>
      </dsp:txBody>
      <dsp:txXfrm>
        <a:off x="1857503" y="1970505"/>
        <a:ext cx="7197935" cy="538335"/>
      </dsp:txXfrm>
    </dsp:sp>
    <dsp:sp modelId="{1296E5A0-4675-42E5-B7C0-D3E6D96917ED}">
      <dsp:nvSpPr>
        <dsp:cNvPr id="0" name=""/>
        <dsp:cNvSpPr/>
      </dsp:nvSpPr>
      <dsp:spPr>
        <a:xfrm>
          <a:off x="2454341" y="2605010"/>
          <a:ext cx="8216706" cy="57183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Marce Navarro</a:t>
          </a:r>
          <a:endParaRPr lang="en-US" sz="2500" kern="1200" dirty="0"/>
        </a:p>
      </dsp:txBody>
      <dsp:txXfrm>
        <a:off x="2471089" y="2621758"/>
        <a:ext cx="7197935" cy="538335"/>
      </dsp:txXfrm>
    </dsp:sp>
    <dsp:sp modelId="{79D19C8E-2E39-4E09-857C-43FFFDD06F55}">
      <dsp:nvSpPr>
        <dsp:cNvPr id="0" name=""/>
        <dsp:cNvSpPr/>
      </dsp:nvSpPr>
      <dsp:spPr>
        <a:xfrm>
          <a:off x="7845016" y="417754"/>
          <a:ext cx="371690" cy="37169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928646" y="417754"/>
        <a:ext cx="204430" cy="279697"/>
      </dsp:txXfrm>
    </dsp:sp>
    <dsp:sp modelId="{370F39CA-7E11-4D90-BBEF-252EBBFA5EBF}">
      <dsp:nvSpPr>
        <dsp:cNvPr id="0" name=""/>
        <dsp:cNvSpPr/>
      </dsp:nvSpPr>
      <dsp:spPr>
        <a:xfrm>
          <a:off x="8458601" y="1069007"/>
          <a:ext cx="371690" cy="37169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8542231" y="1069007"/>
        <a:ext cx="204430" cy="279697"/>
      </dsp:txXfrm>
    </dsp:sp>
    <dsp:sp modelId="{91D3AAAC-0E75-4C9C-A36D-311E83BA2653}">
      <dsp:nvSpPr>
        <dsp:cNvPr id="0" name=""/>
        <dsp:cNvSpPr/>
      </dsp:nvSpPr>
      <dsp:spPr>
        <a:xfrm>
          <a:off x="9072186" y="1710729"/>
          <a:ext cx="371690" cy="37169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9155816" y="1710729"/>
        <a:ext cx="204430" cy="279697"/>
      </dsp:txXfrm>
    </dsp:sp>
    <dsp:sp modelId="{71B7059A-09A4-460C-906C-0F6F997BA525}">
      <dsp:nvSpPr>
        <dsp:cNvPr id="0" name=""/>
        <dsp:cNvSpPr/>
      </dsp:nvSpPr>
      <dsp:spPr>
        <a:xfrm>
          <a:off x="9685772" y="2368335"/>
          <a:ext cx="371690" cy="37169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9769402" y="2368335"/>
        <a:ext cx="204430" cy="279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0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1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2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9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382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7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1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18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5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6/7/2021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4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hyperlink" Target="https://eriehous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lvationarmyusa.org/usn/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catholiccharities.ne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661FEC-5954-4031-93CA-6504DBBECD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7569" r="9422" b="1"/>
          <a:stretch/>
        </p:blipFill>
        <p:spPr>
          <a:xfrm>
            <a:off x="3331593" y="10"/>
            <a:ext cx="8860407" cy="6857990"/>
          </a:xfrm>
          <a:custGeom>
            <a:avLst/>
            <a:gdLst/>
            <a:ahLst/>
            <a:cxnLst/>
            <a:rect l="l" t="t" r="r" b="b"/>
            <a:pathLst>
              <a:path w="8860407" h="6858000">
                <a:moveTo>
                  <a:pt x="0" y="0"/>
                </a:moveTo>
                <a:lnTo>
                  <a:pt x="8860407" y="0"/>
                </a:lnTo>
                <a:lnTo>
                  <a:pt x="8860407" y="6858000"/>
                </a:lnTo>
                <a:lnTo>
                  <a:pt x="661049" y="6858000"/>
                </a:lnTo>
                <a:lnTo>
                  <a:pt x="832672" y="6662026"/>
                </a:lnTo>
                <a:cubicBezTo>
                  <a:pt x="1465328" y="5866432"/>
                  <a:pt x="1845374" y="4846462"/>
                  <a:pt x="1845374" y="3734370"/>
                </a:cubicBezTo>
                <a:cubicBezTo>
                  <a:pt x="1845374" y="2244963"/>
                  <a:pt x="1163691" y="920792"/>
                  <a:pt x="106458" y="79568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A44663-7179-4CD1-913B-164A3E32C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128811"/>
            <a:ext cx="3447288" cy="3342290"/>
          </a:xfrm>
        </p:spPr>
        <p:txBody>
          <a:bodyPr anchor="b">
            <a:normAutofit/>
          </a:bodyPr>
          <a:lstStyle/>
          <a:p>
            <a:r>
              <a:rPr lang="en-US" sz="5400" dirty="0"/>
              <a:t>El Centro</a:t>
            </a:r>
            <a:br>
              <a:rPr lang="en-US" sz="5400" dirty="0"/>
            </a:br>
            <a:r>
              <a:rPr lang="en-US" sz="3200" dirty="0"/>
              <a:t>Cicero, Illinois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AB833-3021-454E-B817-DD196A775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3" y="4660288"/>
            <a:ext cx="3447287" cy="1126364"/>
          </a:xfrm>
        </p:spPr>
        <p:txBody>
          <a:bodyPr anchor="t">
            <a:normAutofit/>
          </a:bodyPr>
          <a:lstStyle/>
          <a:p>
            <a:r>
              <a:rPr lang="en-US" sz="2400" b="1" dirty="0"/>
              <a:t>By Alex Criollo</a:t>
            </a:r>
          </a:p>
          <a:p>
            <a:r>
              <a:rPr lang="en-US" sz="2000" b="1" dirty="0"/>
              <a:t>Cycle 48</a:t>
            </a: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0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F1AAE4-D0BC-430F-A613-7BBAAECA0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1F3B4EA-CFC4-4D60-88DC-2DB4EEBED4E1}"/>
              </a:ext>
            </a:extLst>
          </p:cNvPr>
          <p:cNvSpPr txBox="1">
            <a:spLocks/>
          </p:cNvSpPr>
          <p:nvPr/>
        </p:nvSpPr>
        <p:spPr>
          <a:xfrm>
            <a:off x="175259" y="2468880"/>
            <a:ext cx="11841480" cy="4023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2880" indent="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None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80" indent="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None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 latinLnBrk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name is El Centro translated into English means The Center, the reason why I chose this name is because I want something different and unique as well, I want the name to depict my organization as the place where you can find help.</a:t>
            </a:r>
          </a:p>
          <a:p>
            <a:pPr marL="0" indent="0" algn="ctr" rtl="0" latinLnBrk="0">
              <a:spcBef>
                <a:spcPts val="0"/>
              </a:spcBef>
              <a:spcAft>
                <a:spcPts val="800"/>
              </a:spcAft>
              <a:buNone/>
            </a:pPr>
            <a:endParaRPr lang="en-US" sz="1900" b="1" i="1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marL="0" algn="ctr" rtl="0" latinLnBrk="0">
              <a:spcBef>
                <a:spcPts val="0"/>
              </a:spcBef>
              <a:spcAft>
                <a:spcPts val="800"/>
              </a:spcAft>
            </a:pP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 Centro is established to help and serve the people of Cicero, Berwyn, Stickney, and Forest View to provide essential services to make it accessible for low-income resident </a:t>
            </a:r>
          </a:p>
          <a:p>
            <a:pPr marL="0" algn="ctr" rtl="0" latinLnBrk="0">
              <a:spcBef>
                <a:spcPts val="0"/>
              </a:spcBef>
              <a:spcAft>
                <a:spcPts val="800"/>
              </a:spcAft>
            </a:pP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services c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 include: Immi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gration, Public Benefits, Housing</a:t>
            </a:r>
            <a:endParaRPr lang="en-US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algn="ctr" rtl="0" latinLnBrk="0">
              <a:spcBef>
                <a:spcPts val="0"/>
              </a:spcBef>
              <a:spcAft>
                <a:spcPts val="800"/>
              </a:spcAft>
            </a:pPr>
            <a:endParaRPr lang="en-US" sz="24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algn="ctr" rtl="0" latinLnBrk="0">
              <a:spcBef>
                <a:spcPts val="0"/>
              </a:spcBef>
              <a:spcAft>
                <a:spcPts val="800"/>
              </a:spcAft>
            </a:pP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goal is to ensure that we offer support to individuals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who enter our doors through partnerships so that we can serve our members by removing barriers</a:t>
            </a:r>
            <a:br>
              <a:rPr lang="en-US" sz="2400" dirty="0"/>
            </a:b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AE9151B-C63E-4543-8DFA-A00A409C89A5}"/>
              </a:ext>
            </a:extLst>
          </p:cNvPr>
          <p:cNvSpPr txBox="1">
            <a:spLocks/>
          </p:cNvSpPr>
          <p:nvPr/>
        </p:nvSpPr>
        <p:spPr>
          <a:xfrm>
            <a:off x="540067" y="365760"/>
            <a:ext cx="10892790" cy="173736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i="1" kern="1200" spc="1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000" b="1" dirty="0">
                <a:solidFill>
                  <a:schemeClr val="bg1"/>
                </a:solidFill>
              </a:rPr>
              <a:t>El Centro</a:t>
            </a:r>
            <a:br>
              <a:rPr lang="en-US" sz="7000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Intro/Statement </a:t>
            </a:r>
            <a:r>
              <a:rPr lang="en-US" sz="6400" b="1" dirty="0">
                <a:solidFill>
                  <a:schemeClr val="bg1"/>
                </a:solidFill>
              </a:rPr>
              <a:t>Mission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427A272-4ABD-4BED-B800-01117928D77C}"/>
              </a:ext>
            </a:extLst>
          </p:cNvPr>
          <p:cNvSpPr txBox="1">
            <a:spLocks/>
          </p:cNvSpPr>
          <p:nvPr/>
        </p:nvSpPr>
        <p:spPr>
          <a:xfrm>
            <a:off x="1068497" y="1063256"/>
            <a:ext cx="5312254" cy="15401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i="1" kern="1200" spc="1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100" b="1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Services</a:t>
            </a:r>
            <a:br>
              <a:rPr lang="en-US" sz="5100" b="1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5100" b="1" i="1" kern="1200" spc="10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3862825-C012-4895-A17E-F3D1F62D8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538FA3-FFDB-472D-96B6-3D474FFC7E6E}"/>
              </a:ext>
            </a:extLst>
          </p:cNvPr>
          <p:cNvSpPr txBox="1">
            <a:spLocks/>
          </p:cNvSpPr>
          <p:nvPr/>
        </p:nvSpPr>
        <p:spPr>
          <a:xfrm>
            <a:off x="853440" y="2170176"/>
            <a:ext cx="6121971" cy="362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2880" indent="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None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80" indent="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None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>
                <a:effectLst/>
              </a:rPr>
              <a:t>Immigration: </a:t>
            </a:r>
            <a:r>
              <a:rPr lang="en-US" sz="2400" b="1" dirty="0">
                <a:effectLst/>
              </a:rPr>
              <a:t>Legal Aid, N400 Workshop, DACA  (application &amp; renewal)</a:t>
            </a:r>
          </a:p>
          <a:p>
            <a:r>
              <a:rPr lang="en-US" sz="2400" b="1" dirty="0">
                <a:effectLst/>
              </a:rPr>
              <a:t>Citizenship &amp; ESL Citizenship, KYR Workshop</a:t>
            </a:r>
          </a:p>
          <a:p>
            <a:r>
              <a:rPr lang="en-US" sz="2400" b="1" i="1" dirty="0"/>
              <a:t>Public Benefits:</a:t>
            </a:r>
            <a:r>
              <a:rPr lang="en-US" sz="2400" b="1" dirty="0"/>
              <a:t> SNAP &amp; Medicaid. </a:t>
            </a:r>
            <a:endParaRPr lang="en-US" sz="2400" i="1" dirty="0"/>
          </a:p>
          <a:p>
            <a:r>
              <a:rPr lang="en-US" sz="2400" b="1" i="1" dirty="0"/>
              <a:t> Housing: Workshop of Foreclosure Counseling.  </a:t>
            </a:r>
            <a:endParaRPr lang="en-US" sz="2400" b="1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CAF8A158-E51E-4253-820B-3970F7397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6934" y="0"/>
            <a:ext cx="5215066" cy="6858000"/>
          </a:xfrm>
          <a:custGeom>
            <a:avLst/>
            <a:gdLst>
              <a:gd name="connsiteX0" fmla="*/ 2017353 w 5215066"/>
              <a:gd name="connsiteY0" fmla="*/ 0 h 6858000"/>
              <a:gd name="connsiteX1" fmla="*/ 5215066 w 5215066"/>
              <a:gd name="connsiteY1" fmla="*/ 0 h 6858000"/>
              <a:gd name="connsiteX2" fmla="*/ 5215066 w 5215066"/>
              <a:gd name="connsiteY2" fmla="*/ 6858000 h 6858000"/>
              <a:gd name="connsiteX3" fmla="*/ 1292431 w 5215066"/>
              <a:gd name="connsiteY3" fmla="*/ 6858000 h 6858000"/>
              <a:gd name="connsiteX4" fmla="*/ 1012702 w 5215066"/>
              <a:gd name="connsiteY4" fmla="*/ 6549681 h 6858000"/>
              <a:gd name="connsiteX5" fmla="*/ 0 w 5215066"/>
              <a:gd name="connsiteY5" fmla="*/ 3723759 h 6858000"/>
              <a:gd name="connsiteX6" fmla="*/ 1955279 w 5215066"/>
              <a:gd name="connsiteY6" fmla="*/ 3986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2017353" y="0"/>
                </a:moveTo>
                <a:lnTo>
                  <a:pt x="5215066" y="0"/>
                </a:lnTo>
                <a:lnTo>
                  <a:pt x="5215066" y="6858000"/>
                </a:lnTo>
                <a:lnTo>
                  <a:pt x="1292431" y="6858000"/>
                </a:lnTo>
                <a:lnTo>
                  <a:pt x="1012702" y="6549681"/>
                </a:lnTo>
                <a:cubicBezTo>
                  <a:pt x="380046" y="5781733"/>
                  <a:pt x="0" y="4797206"/>
                  <a:pt x="0" y="3723759"/>
                </a:cubicBezTo>
                <a:cubicBezTo>
                  <a:pt x="0" y="2190263"/>
                  <a:pt x="775604" y="838237"/>
                  <a:pt x="1955279" y="3986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 descr="Home - Erie Neighborhood House">
            <a:hlinkClick r:id="rId2"/>
            <a:extLst>
              <a:ext uri="{FF2B5EF4-FFF2-40B4-BE49-F238E27FC236}">
                <a16:creationId xmlns:a16="http://schemas.microsoft.com/office/drawing/2014/main" id="{C597E678-1D8E-4321-8C99-19D5EAC4F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06002" y="166527"/>
            <a:ext cx="2782003" cy="13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6E9DFCB-6B22-4482-9CAA-5C5BD9C27C42}"/>
              </a:ext>
            </a:extLst>
          </p:cNvPr>
          <p:cNvSpPr txBox="1">
            <a:spLocks/>
          </p:cNvSpPr>
          <p:nvPr/>
        </p:nvSpPr>
        <p:spPr>
          <a:xfrm>
            <a:off x="760476" y="-18288"/>
            <a:ext cx="10671048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i="1" kern="1200" spc="1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Catholic Charities (@CCofChicago) | Twitter">
            <a:hlinkClick r:id="rId4"/>
            <a:extLst>
              <a:ext uri="{FF2B5EF4-FFF2-40B4-BE49-F238E27FC236}">
                <a16:creationId xmlns:a16="http://schemas.microsoft.com/office/drawing/2014/main" id="{60C33DC7-6C61-4C6D-80CE-8B9B4086F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889" y="1536192"/>
            <a:ext cx="2950228" cy="23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Salvation Army Templo Laramie Corps Community Center - Home | Facebook">
            <a:hlinkClick r:id="rId6"/>
            <a:extLst>
              <a:ext uri="{FF2B5EF4-FFF2-40B4-BE49-F238E27FC236}">
                <a16:creationId xmlns:a16="http://schemas.microsoft.com/office/drawing/2014/main" id="{4926F558-7AAB-4482-8321-57EBA8E22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790" y="3752998"/>
            <a:ext cx="1950972" cy="18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374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113FF5-9B84-4A89-BF52-EA3C7E01A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195596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AECDF9-3D32-4D6D-BE53-74ACE3AB5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420625"/>
            <a:ext cx="10667998" cy="1326814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Board of Director</a:t>
            </a:r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2" y="56841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B9B51F-2AA9-44A2-979B-F749911279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866805"/>
              </p:ext>
            </p:extLst>
          </p:nvPr>
        </p:nvGraphicFramePr>
        <p:xfrm>
          <a:off x="758953" y="2606722"/>
          <a:ext cx="10671048" cy="317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84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6B5727-692F-4BB8-81BE-F19327A45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307" y="3704967"/>
            <a:ext cx="10016197" cy="89597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4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j-ea"/>
                <a:cs typeface="+mj-cs"/>
              </a:rPr>
              <a:t>Cicero Resident Demographics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F13EA1-F66C-4347-AEBF-A5438DF27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5"/>
            <a:ext cx="12191999" cy="3474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FD47C4-01CD-40A0-A490-70222A4DE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06" y="411480"/>
            <a:ext cx="5510573" cy="2620920"/>
          </a:xfrm>
          <a:prstGeom prst="rect">
            <a:avLst/>
          </a:prstGeom>
        </p:spPr>
      </p:pic>
      <p:pic>
        <p:nvPicPr>
          <p:cNvPr id="5" name="Content Placeholder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D7FDD1E8-C3EA-4B2D-9702-807649E4BD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406" y="542571"/>
            <a:ext cx="5166594" cy="2389549"/>
          </a:xfrm>
          <a:prstGeom prst="rect">
            <a:avLst/>
          </a:prstGeom>
        </p:spPr>
      </p:pic>
      <p:sp>
        <p:nvSpPr>
          <p:cNvPr id="19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2" y="132777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06DCCEE-9364-432C-9D21-FDE31D6D7B8E}"/>
              </a:ext>
            </a:extLst>
          </p:cNvPr>
          <p:cNvSpPr txBox="1">
            <a:spLocks/>
          </p:cNvSpPr>
          <p:nvPr/>
        </p:nvSpPr>
        <p:spPr>
          <a:xfrm>
            <a:off x="7333957" y="5727178"/>
            <a:ext cx="6138665" cy="2033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i="1" kern="1200" spc="1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</a:pPr>
            <a:r>
              <a:rPr lang="en-US" sz="2400" b="1" i="1" spc="100" baseline="0" dirty="0">
                <a:latin typeface="+mn-lt"/>
                <a:ea typeface="+mn-ea"/>
                <a:cs typeface="+mn-cs"/>
              </a:rPr>
              <a:t>Source:</a:t>
            </a:r>
          </a:p>
          <a:p>
            <a:pPr marL="18288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</a:pPr>
            <a:r>
              <a:rPr lang="en-US" sz="2400" b="1" i="0" dirty="0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Neighborhood Scout </a:t>
            </a:r>
            <a:endParaRPr lang="en-US" sz="2400" b="1" i="1" spc="100" baseline="0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702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15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EAC9B-F661-4816-BC91-0691743B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2329" y="1668780"/>
            <a:ext cx="4766842" cy="20029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1" i="0" kern="1200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Demographics of Berwyn, Stickney &amp; Forest View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63538D-2B26-4862-A927-0EB078F0C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1" y="1419511"/>
            <a:ext cx="6255192" cy="1725878"/>
          </a:xfrm>
          <a:prstGeom prst="rect">
            <a:avLst/>
          </a:prstGeom>
        </p:spPr>
      </p:pic>
      <p:pic>
        <p:nvPicPr>
          <p:cNvPr id="5" name="Content Placeholder 4" descr="Bar chart&#10;&#10;Description automatically generated">
            <a:extLst>
              <a:ext uri="{FF2B5EF4-FFF2-40B4-BE49-F238E27FC236}">
                <a16:creationId xmlns:a16="http://schemas.microsoft.com/office/drawing/2014/main" id="{6FB8105A-FFFE-4E1E-9AFB-B76E4F4B3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47" y="3671741"/>
            <a:ext cx="5689639" cy="265990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0729FA3-4B6A-4D40-9FFD-F651E499DCFE}"/>
              </a:ext>
            </a:extLst>
          </p:cNvPr>
          <p:cNvSpPr txBox="1">
            <a:spLocks/>
          </p:cNvSpPr>
          <p:nvPr/>
        </p:nvSpPr>
        <p:spPr>
          <a:xfrm>
            <a:off x="8251993" y="5920905"/>
            <a:ext cx="3940006" cy="1504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i="1" kern="1200" spc="1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</a:pPr>
            <a:r>
              <a:rPr lang="en-US" sz="2000" b="1" i="1" spc="1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Source:</a:t>
            </a:r>
          </a:p>
          <a:p>
            <a:pPr marL="18288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</a:pPr>
            <a:r>
              <a:rPr lang="en-US" sz="2000" b="1" i="0" dirty="0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Neighborhood Scout </a:t>
            </a:r>
            <a:endParaRPr lang="en-US" sz="2000" b="1" i="1" spc="100" baseline="0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36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661FEC-5954-4031-93CA-6504DBBECD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41" b="611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4398140-F067-40E9-892C-4DB04C70B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44600" y="-1244600"/>
            <a:ext cx="6858000" cy="9347200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A44663-7179-4CD1-913B-164A3E32C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143000"/>
            <a:ext cx="4572000" cy="2984701"/>
          </a:xfrm>
        </p:spPr>
        <p:txBody>
          <a:bodyPr anchor="b">
            <a:normAutofit/>
          </a:bodyPr>
          <a:lstStyle/>
          <a:p>
            <a:r>
              <a:rPr lang="en-US" sz="6000" i="0">
                <a:solidFill>
                  <a:srgbClr val="FFFFFF"/>
                </a:solidFill>
                <a:effectLst/>
                <a:latin typeface="Sitka Banner (Headings)"/>
              </a:rPr>
              <a:t>¡¡</a:t>
            </a:r>
            <a:r>
              <a:rPr lang="en-US" sz="6000">
                <a:solidFill>
                  <a:srgbClr val="FFFFFF"/>
                </a:solidFill>
              </a:rPr>
              <a:t>Thank You, Much Gracia!!</a:t>
            </a:r>
            <a:br>
              <a:rPr lang="en-US" sz="6000">
                <a:solidFill>
                  <a:srgbClr val="FFFFFF"/>
                </a:solidFill>
              </a:rPr>
            </a:br>
            <a:endParaRPr lang="en-US" sz="60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AB833-3021-454E-B817-DD196A775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2" y="4452109"/>
            <a:ext cx="4571999" cy="131807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By Alex Criollo Cycle 48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7726E8A-324C-4684-96F2-AFDDFB2F1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58952" y="4291242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38229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9008BC685FC4EB134CBAF81571083" ma:contentTypeVersion="4" ma:contentTypeDescription="Create a new document." ma:contentTypeScope="" ma:versionID="1f82353e159d7fd11f6a154ef45ebe0e">
  <xsd:schema xmlns:xsd="http://www.w3.org/2001/XMLSchema" xmlns:xs="http://www.w3.org/2001/XMLSchema" xmlns:p="http://schemas.microsoft.com/office/2006/metadata/properties" xmlns:ns3="7fd43c82-a243-48d1-b472-b8c1827cbe97" targetNamespace="http://schemas.microsoft.com/office/2006/metadata/properties" ma:root="true" ma:fieldsID="c64540fb09d9e1aa6da5987133a631a5" ns3:_="">
    <xsd:import namespace="7fd43c82-a243-48d1-b472-b8c1827cbe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3c82-a243-48d1-b472-b8c1827cbe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E8FAB0-0242-4B9A-A2D1-B99ED4056E61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7fd43c82-a243-48d1-b472-b8c1827cbe97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EBCCE72-9920-4CFD-9C8D-A3082A85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9ED5EF-9779-4B53-95D5-F044D65BB0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3c82-a243-48d1-b472-b8c1827cbe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2933</TotalTime>
  <Words>220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Broadway</vt:lpstr>
      <vt:lpstr>Calibri</vt:lpstr>
      <vt:lpstr>Sitka Banner</vt:lpstr>
      <vt:lpstr>Sitka Banner (Headings)</vt:lpstr>
      <vt:lpstr>Times New Roman</vt:lpstr>
      <vt:lpstr>HeadlinesVTI</vt:lpstr>
      <vt:lpstr>El Centro Cicero, Illinois </vt:lpstr>
      <vt:lpstr>PowerPoint Presentation</vt:lpstr>
      <vt:lpstr>PowerPoint Presentation</vt:lpstr>
      <vt:lpstr>Board of Director</vt:lpstr>
      <vt:lpstr>Cicero Resident Demographics</vt:lpstr>
      <vt:lpstr>Demographics of Berwyn, Stickney &amp; Forest View</vt:lpstr>
      <vt:lpstr>¡¡Thank You, Much Gracia!!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Criollo</dc:creator>
  <cp:lastModifiedBy>Alex Criollo</cp:lastModifiedBy>
  <cp:revision>9</cp:revision>
  <dcterms:created xsi:type="dcterms:W3CDTF">2021-06-02T18:58:32Z</dcterms:created>
  <dcterms:modified xsi:type="dcterms:W3CDTF">2021-06-07T18:08:43Z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0x0101007009008BC685FC4EB134CBAF81571083</vt:lpwstr>
  </property>
</Properties>
</file>