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55B5-949A-A546-9B25-01539764BCF0}"/>
              </a:ext>
            </a:extLst>
          </p:cNvPr>
          <p:cNvSpPr>
            <a:spLocks noGrp="1"/>
          </p:cNvSpPr>
          <p:nvPr>
            <p:ph type="title"/>
          </p:nvPr>
        </p:nvSpPr>
        <p:spPr>
          <a:xfrm>
            <a:off x="1295402" y="725714"/>
            <a:ext cx="9601196" cy="5515430"/>
          </a:xfrm>
        </p:spPr>
        <p:txBody>
          <a:bodyPr>
            <a:normAutofit/>
          </a:bodyPr>
          <a:lstStyle/>
          <a:p>
            <a:r>
              <a:rPr lang="en-US"/>
              <a:t>Devon Williams </a:t>
            </a:r>
            <a:br>
              <a:rPr lang="en-US"/>
            </a:br>
            <a:r>
              <a:rPr lang="en-US"/>
              <a:t>Cycle 44</a:t>
            </a:r>
          </a:p>
        </p:txBody>
      </p:sp>
      <p:sp>
        <p:nvSpPr>
          <p:cNvPr id="3" name="Content Placeholder 2">
            <a:extLst>
              <a:ext uri="{FF2B5EF4-FFF2-40B4-BE49-F238E27FC236}">
                <a16:creationId xmlns:a16="http://schemas.microsoft.com/office/drawing/2014/main" id="{67AD3298-1BD5-2248-939B-B9BCDA6DE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6500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ABB5-6271-BF47-A538-7198708B290C}"/>
              </a:ext>
            </a:extLst>
          </p:cNvPr>
          <p:cNvSpPr>
            <a:spLocks noGrp="1"/>
          </p:cNvSpPr>
          <p:nvPr>
            <p:ph type="ctrTitle"/>
          </p:nvPr>
        </p:nvSpPr>
        <p:spPr/>
        <p:txBody>
          <a:bodyPr/>
          <a:lstStyle/>
          <a:p>
            <a:r>
              <a:rPr lang="en-US"/>
              <a:t>Union Co-ops</a:t>
            </a:r>
            <a:br>
              <a:rPr lang="en-US"/>
            </a:br>
            <a:r>
              <a:rPr lang="en-US"/>
              <a:t>Wait, What?</a:t>
            </a:r>
          </a:p>
        </p:txBody>
      </p:sp>
      <p:sp>
        <p:nvSpPr>
          <p:cNvPr id="3" name="Subtitle 2">
            <a:extLst>
              <a:ext uri="{FF2B5EF4-FFF2-40B4-BE49-F238E27FC236}">
                <a16:creationId xmlns:a16="http://schemas.microsoft.com/office/drawing/2014/main" id="{3BFC7D9F-084D-B143-8530-92C9BFC156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060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C4E9-AEC6-0144-BAE7-3B9F6FD68BC9}"/>
              </a:ext>
            </a:extLst>
          </p:cNvPr>
          <p:cNvSpPr>
            <a:spLocks noGrp="1"/>
          </p:cNvSpPr>
          <p:nvPr>
            <p:ph type="title"/>
          </p:nvPr>
        </p:nvSpPr>
        <p:spPr/>
        <p:txBody>
          <a:bodyPr/>
          <a:lstStyle/>
          <a:p>
            <a:r>
              <a:rPr lang="en-US"/>
              <a:t>Union Co-ops Wait, What?</a:t>
            </a:r>
          </a:p>
        </p:txBody>
      </p:sp>
      <p:sp>
        <p:nvSpPr>
          <p:cNvPr id="3" name="Content Placeholder 2">
            <a:extLst>
              <a:ext uri="{FF2B5EF4-FFF2-40B4-BE49-F238E27FC236}">
                <a16:creationId xmlns:a16="http://schemas.microsoft.com/office/drawing/2014/main" id="{DA00886E-AD3C-6C41-9375-2BE8B66E6EFB}"/>
              </a:ext>
            </a:extLst>
          </p:cNvPr>
          <p:cNvSpPr>
            <a:spLocks noGrp="1"/>
          </p:cNvSpPr>
          <p:nvPr>
            <p:ph idx="1"/>
          </p:nvPr>
        </p:nvSpPr>
        <p:spPr/>
        <p:txBody>
          <a:bodyPr/>
          <a:lstStyle/>
          <a:p>
            <a:r>
              <a:rPr lang="en-US"/>
              <a:t>This article written by Amy Dean gives a clear depiction of a new steelworkers deal that can provide more opportunities to workers and to the communities that they are apart of. </a:t>
            </a:r>
          </a:p>
          <a:p>
            <a:r>
              <a:rPr lang="en-US"/>
              <a:t>These opportunities allow the communities to grow and thrive as well as giving the employees more power by investing in the employees and building union co-ops.</a:t>
            </a:r>
          </a:p>
        </p:txBody>
      </p:sp>
    </p:spTree>
    <p:extLst>
      <p:ext uri="{BB962C8B-B14F-4D97-AF65-F5344CB8AC3E}">
        <p14:creationId xmlns:p14="http://schemas.microsoft.com/office/powerpoint/2010/main" val="50460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2E11-3FFD-C64D-9B14-D18B06973148}"/>
              </a:ext>
            </a:extLst>
          </p:cNvPr>
          <p:cNvSpPr>
            <a:spLocks noGrp="1"/>
          </p:cNvSpPr>
          <p:nvPr>
            <p:ph type="title"/>
          </p:nvPr>
        </p:nvSpPr>
        <p:spPr/>
        <p:txBody>
          <a:bodyPr/>
          <a:lstStyle/>
          <a:p>
            <a:r>
              <a:rPr lang="en-US"/>
              <a:t>Union Co-ops Wait, What?</a:t>
            </a:r>
          </a:p>
        </p:txBody>
      </p:sp>
      <p:sp>
        <p:nvSpPr>
          <p:cNvPr id="3" name="Content Placeholder 2">
            <a:extLst>
              <a:ext uri="{FF2B5EF4-FFF2-40B4-BE49-F238E27FC236}">
                <a16:creationId xmlns:a16="http://schemas.microsoft.com/office/drawing/2014/main" id="{CAB0CD8D-5CAF-1447-BC61-E71CB4E867FF}"/>
              </a:ext>
            </a:extLst>
          </p:cNvPr>
          <p:cNvSpPr>
            <a:spLocks noGrp="1"/>
          </p:cNvSpPr>
          <p:nvPr>
            <p:ph idx="1"/>
          </p:nvPr>
        </p:nvSpPr>
        <p:spPr/>
        <p:txBody>
          <a:bodyPr/>
          <a:lstStyle/>
          <a:p>
            <a:r>
              <a:rPr lang="en-US"/>
              <a:t>The union co-ops is a unionized worker-owned cooperative where worker-owners all own an equal share of the buisness and have an equal vote in overseeing the business. </a:t>
            </a:r>
          </a:p>
          <a:p>
            <a:r>
              <a:rPr lang="en-US"/>
              <a:t>They are fighting against the hollowing out of companies that are getting their cash and assets drained  which causes communities and its workers to be dramatically impacted.</a:t>
            </a:r>
          </a:p>
        </p:txBody>
      </p:sp>
    </p:spTree>
    <p:extLst>
      <p:ext uri="{BB962C8B-B14F-4D97-AF65-F5344CB8AC3E}">
        <p14:creationId xmlns:p14="http://schemas.microsoft.com/office/powerpoint/2010/main" val="119983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6EAB-2CC2-3644-ADA7-277508CF27D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01A419E-4657-9844-92A6-7258D4D7C29C}"/>
              </a:ext>
            </a:extLst>
          </p:cNvPr>
          <p:cNvPicPr>
            <a:picLocks noGrp="1" noChangeAspect="1"/>
          </p:cNvPicPr>
          <p:nvPr>
            <p:ph idx="1"/>
          </p:nvPr>
        </p:nvPicPr>
        <p:blipFill>
          <a:blip r:embed="rId2"/>
          <a:stretch>
            <a:fillRect/>
          </a:stretch>
        </p:blipFill>
        <p:spPr>
          <a:xfrm>
            <a:off x="483810" y="440911"/>
            <a:ext cx="11284857" cy="5976178"/>
          </a:xfrm>
          <a:prstGeom prst="rect">
            <a:avLst/>
          </a:prstGeom>
        </p:spPr>
      </p:pic>
    </p:spTree>
    <p:extLst>
      <p:ext uri="{BB962C8B-B14F-4D97-AF65-F5344CB8AC3E}">
        <p14:creationId xmlns:p14="http://schemas.microsoft.com/office/powerpoint/2010/main" val="355454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38F8-1FD3-9848-8E10-5EF2EEEEEB4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D7E5379-7396-CB48-A1C7-25849C34881F}"/>
              </a:ext>
            </a:extLst>
          </p:cNvPr>
          <p:cNvPicPr>
            <a:picLocks noGrp="1" noChangeAspect="1"/>
          </p:cNvPicPr>
          <p:nvPr>
            <p:ph idx="1"/>
          </p:nvPr>
        </p:nvPicPr>
        <p:blipFill>
          <a:blip r:embed="rId2"/>
          <a:stretch>
            <a:fillRect/>
          </a:stretch>
        </p:blipFill>
        <p:spPr>
          <a:xfrm>
            <a:off x="423334" y="447525"/>
            <a:ext cx="11345334" cy="6006496"/>
          </a:xfrm>
          <a:prstGeom prst="rect">
            <a:avLst/>
          </a:prstGeom>
        </p:spPr>
      </p:pic>
    </p:spTree>
    <p:extLst>
      <p:ext uri="{BB962C8B-B14F-4D97-AF65-F5344CB8AC3E}">
        <p14:creationId xmlns:p14="http://schemas.microsoft.com/office/powerpoint/2010/main" val="409957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515B-0CEB-1A44-9A63-1F4DB4E4C4D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C465FC5-DE2F-4F4E-97F1-8906B05AC449}"/>
              </a:ext>
            </a:extLst>
          </p:cNvPr>
          <p:cNvPicPr>
            <a:picLocks noGrp="1" noChangeAspect="1"/>
          </p:cNvPicPr>
          <p:nvPr>
            <p:ph idx="1"/>
          </p:nvPr>
        </p:nvPicPr>
        <p:blipFill>
          <a:blip r:embed="rId2"/>
          <a:stretch>
            <a:fillRect/>
          </a:stretch>
        </p:blipFill>
        <p:spPr>
          <a:xfrm>
            <a:off x="369375" y="501273"/>
            <a:ext cx="11459768" cy="5860822"/>
          </a:xfrm>
          <a:prstGeom prst="rect">
            <a:avLst/>
          </a:prstGeom>
        </p:spPr>
      </p:pic>
    </p:spTree>
    <p:extLst>
      <p:ext uri="{BB962C8B-B14F-4D97-AF65-F5344CB8AC3E}">
        <p14:creationId xmlns:p14="http://schemas.microsoft.com/office/powerpoint/2010/main" val="385527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5C24-67BB-8343-A869-914BB61B1A0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9C6E1E9-4EDB-6C46-8554-9206DE1CC656}"/>
              </a:ext>
            </a:extLst>
          </p:cNvPr>
          <p:cNvPicPr>
            <a:picLocks noGrp="1" noChangeAspect="1"/>
          </p:cNvPicPr>
          <p:nvPr>
            <p:ph idx="1"/>
          </p:nvPr>
        </p:nvPicPr>
        <p:blipFill>
          <a:blip r:embed="rId2"/>
          <a:stretch>
            <a:fillRect/>
          </a:stretch>
        </p:blipFill>
        <p:spPr>
          <a:xfrm>
            <a:off x="492904" y="440797"/>
            <a:ext cx="11310565" cy="5921298"/>
          </a:xfrm>
          <a:prstGeom prst="rect">
            <a:avLst/>
          </a:prstGeom>
        </p:spPr>
      </p:pic>
    </p:spTree>
    <p:extLst>
      <p:ext uri="{BB962C8B-B14F-4D97-AF65-F5344CB8AC3E}">
        <p14:creationId xmlns:p14="http://schemas.microsoft.com/office/powerpoint/2010/main" val="195205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C055-4E1B-FB4B-BB79-B9A47CD1423D}"/>
              </a:ext>
            </a:extLst>
          </p:cNvPr>
          <p:cNvSpPr>
            <a:spLocks noGrp="1"/>
          </p:cNvSpPr>
          <p:nvPr>
            <p:ph type="title"/>
          </p:nvPr>
        </p:nvSpPr>
        <p:spPr/>
        <p:txBody>
          <a:bodyPr/>
          <a:lstStyle/>
          <a:p>
            <a:r>
              <a:rPr lang="en-US"/>
              <a:t>Union Co-ops Wait, What?</a:t>
            </a:r>
          </a:p>
        </p:txBody>
      </p:sp>
      <p:sp>
        <p:nvSpPr>
          <p:cNvPr id="3" name="Content Placeholder 2">
            <a:extLst>
              <a:ext uri="{FF2B5EF4-FFF2-40B4-BE49-F238E27FC236}">
                <a16:creationId xmlns:a16="http://schemas.microsoft.com/office/drawing/2014/main" id="{72104FF6-C3B5-F14F-8D87-AA25988FAE96}"/>
              </a:ext>
            </a:extLst>
          </p:cNvPr>
          <p:cNvSpPr>
            <a:spLocks noGrp="1"/>
          </p:cNvSpPr>
          <p:nvPr>
            <p:ph idx="1"/>
          </p:nvPr>
        </p:nvSpPr>
        <p:spPr/>
        <p:txBody>
          <a:bodyPr/>
          <a:lstStyle/>
          <a:p>
            <a:r>
              <a:rPr lang="en-US"/>
              <a:t>To solve the problem of companies being drained by wall street which in return effects the company’s workers and the workers communities I believe that these unionized co-ops need to continue to collaborate with these companies in order to give back to the everyday worker. Show these employees that we care about the communities that are impacted by us and therefore want to contribute to your success and growth as you have with your hard work and dedication.</a:t>
            </a:r>
          </a:p>
        </p:txBody>
      </p:sp>
    </p:spTree>
    <p:extLst>
      <p:ext uri="{BB962C8B-B14F-4D97-AF65-F5344CB8AC3E}">
        <p14:creationId xmlns:p14="http://schemas.microsoft.com/office/powerpoint/2010/main" val="19577932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Devon Williams  Cycle 44</vt:lpstr>
      <vt:lpstr>Union Co-ops Wait, What?</vt:lpstr>
      <vt:lpstr>Union Co-ops Wait, What?</vt:lpstr>
      <vt:lpstr>Union Co-ops Wait, What?</vt:lpstr>
      <vt:lpstr>PowerPoint Presentation</vt:lpstr>
      <vt:lpstr>PowerPoint Presentation</vt:lpstr>
      <vt:lpstr>PowerPoint Presentation</vt:lpstr>
      <vt:lpstr>PowerPoint Presentation</vt:lpstr>
      <vt:lpstr>Union Co-ops Wait,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Devon Williams  Cycle 44</dc:title>
  <dc:creator>Unknown User</dc:creator>
  <cp:lastModifiedBy>Unknown User</cp:lastModifiedBy>
  <cp:revision>1</cp:revision>
  <dcterms:created xsi:type="dcterms:W3CDTF">2019-06-05T10:38:15Z</dcterms:created>
  <dcterms:modified xsi:type="dcterms:W3CDTF">2019-06-05T11:18:28Z</dcterms:modified>
</cp:coreProperties>
</file>