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Old Standard TT"/>
      <p:regular r:id="rId16"/>
      <p:bold r:id="rId17"/>
      <p: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ldStandardTT-bold.fntdata"/><Relationship Id="rId16" Type="http://schemas.openxmlformats.org/officeDocument/2006/relationships/font" Target="fonts/OldStandardT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ldStandardT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a19f9109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a19f9109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a68fbe1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a68fbe1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76a11a05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76a11a05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76a11a05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76a11a05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76a11a05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76a11a05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76a11a05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76a11a05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77a063ae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77a063ae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77a063ae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77a063ae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77a063ae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77a063ae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hyperlink" Target="http://www.gunpolicy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CIVICS 101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VIOLENCE, GUNS, AND CULTURES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4771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174575" y="1436950"/>
            <a:ext cx="3773700" cy="35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Written by: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Edited by: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Presented by: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    </a:t>
            </a:r>
            <a:r>
              <a:rPr lang="en" sz="3000">
                <a:latin typeface="Old Standard TT"/>
                <a:ea typeface="Old Standard TT"/>
                <a:cs typeface="Old Standard TT"/>
                <a:sym typeface="Old Standard TT"/>
              </a:rPr>
              <a:t>TAMIKA BUTLER</a:t>
            </a: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961700" y="4310875"/>
            <a:ext cx="20412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Cycle 44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-550600" y="491225"/>
            <a:ext cx="26700" cy="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1597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U.S Society tends to deal with violence as a individual occurrence. Focusing on the “PERPETRATOR” and how they are different from us. The more people killed the more we separate the act from ourselves.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462000" y="1663175"/>
            <a:ext cx="4110000" cy="28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… </a:t>
            </a:r>
            <a:r>
              <a:rPr lang="en" sz="2400"/>
              <a:t>we usually stigmatize the act, using the differences of race, religion, political beliefs, economic status, mental illness, or some other characteristics.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4400" y="152400"/>
            <a:ext cx="4267200" cy="3634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/>
        </p:nvSpPr>
        <p:spPr>
          <a:xfrm>
            <a:off x="1601575" y="1231975"/>
            <a:ext cx="3603600" cy="36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ld Standard TT"/>
                <a:ea typeface="Old Standard TT"/>
                <a:cs typeface="Old Standard TT"/>
                <a:sym typeface="Old Standard TT"/>
              </a:rPr>
              <a:t>One adding factor to this separation is the acceptance of violence as a means to ; </a:t>
            </a:r>
            <a:endParaRPr sz="24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ld Standard TT"/>
                <a:ea typeface="Old Standard TT"/>
                <a:cs typeface="Old Standard TT"/>
                <a:sym typeface="Old Standard TT"/>
              </a:rPr>
              <a:t>  -DOMINATION </a:t>
            </a:r>
            <a:endParaRPr sz="24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ld Standard TT"/>
                <a:ea typeface="Old Standard TT"/>
                <a:cs typeface="Old Standard TT"/>
                <a:sym typeface="Old Standard TT"/>
              </a:rPr>
              <a:t>  -INDIVIDUALISM</a:t>
            </a:r>
            <a:endParaRPr sz="24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ld Standard TT"/>
                <a:ea typeface="Old Standard TT"/>
                <a:cs typeface="Old Standard TT"/>
                <a:sym typeface="Old Standard TT"/>
              </a:rPr>
              <a:t>  -EXCLUSION</a:t>
            </a:r>
            <a:endParaRPr sz="24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ld Standard TT"/>
                <a:ea typeface="Old Standard TT"/>
                <a:cs typeface="Old Standard TT"/>
                <a:sym typeface="Old Standard TT"/>
              </a:rPr>
              <a:t>Also known as DIE!!</a:t>
            </a:r>
            <a:endParaRPr sz="24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3875" y="1629650"/>
            <a:ext cx="3634025" cy="2349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3403325" y="800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953500" y="800800"/>
            <a:ext cx="5761200" cy="30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The opposite of DIE is called O.L.A.. which is only practiced in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HAWAII… ola meaning ...life an health is how the hawaiians express the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values of olu’olu which means compatible, non- conflictive, mellow,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comfortable,and non-dominating..which is some of the main principles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That should be practiced here in the rest of america.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2525" y="2833625"/>
            <a:ext cx="5344950" cy="237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0475" y="152400"/>
            <a:ext cx="5535025" cy="38227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/>
          <p:nvPr/>
        </p:nvSpPr>
        <p:spPr>
          <a:xfrm>
            <a:off x="228275" y="308900"/>
            <a:ext cx="1289100" cy="64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85200C"/>
          </a:solidFill>
          <a:ln cap="flat" cmpd="sng" w="9525">
            <a:solidFill>
              <a:srgbClr val="A61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8" name="Google Shape;98;p19"/>
          <p:cNvSpPr/>
          <p:nvPr/>
        </p:nvSpPr>
        <p:spPr>
          <a:xfrm>
            <a:off x="228275" y="1040700"/>
            <a:ext cx="1289100" cy="64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C4125"/>
          </a:solidFill>
          <a:ln cap="flat" cmpd="sng" w="9525">
            <a:solidFill>
              <a:srgbClr val="DD7E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228275" y="1772500"/>
            <a:ext cx="1289100" cy="64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D7E6B"/>
          </a:solidFill>
          <a:ln cap="flat" cmpd="sng" w="9525">
            <a:solidFill>
              <a:srgbClr val="DD7E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228275" y="2504300"/>
            <a:ext cx="1289100" cy="64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E6B8AF"/>
          </a:solidFill>
          <a:ln cap="flat" cmpd="sng" w="9525">
            <a:solidFill>
              <a:srgbClr val="E6B8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228275" y="3397675"/>
            <a:ext cx="1289100" cy="64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2CC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1584675" y="219625"/>
            <a:ext cx="1571400" cy="3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Severely high violence an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Suicide rate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High violence and suicide rate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High crime and violence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Mild crime violence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Lowest crime rates recorded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282000" y="4633175"/>
            <a:ext cx="71982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SOURCE:   https://www.bestplaces.net/compare-cities/chicago_il/honolulu_hi/crime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/>
        </p:nvSpPr>
        <p:spPr>
          <a:xfrm>
            <a:off x="1235525" y="778900"/>
            <a:ext cx="5976000" cy="26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None of us can change the deep culture alone, but we can  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have a better common appreciation of the depth of change 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to be made. Knowledge is the foundation of a long and 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ld Standard TT"/>
                <a:ea typeface="Old Standard TT"/>
                <a:cs typeface="Old Standard TT"/>
                <a:sym typeface="Old Standard TT"/>
              </a:rPr>
              <a:t>deep change in our society!!!</a:t>
            </a:r>
            <a:endParaRPr sz="18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6375" y="2336725"/>
            <a:ext cx="3343949" cy="2451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9700" y="80575"/>
            <a:ext cx="5904300" cy="374682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 txBox="1"/>
          <p:nvPr/>
        </p:nvSpPr>
        <p:spPr>
          <a:xfrm>
            <a:off x="376025" y="1181800"/>
            <a:ext cx="2618700" cy="32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With ola implemented in a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plan.. I think we can improve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this way of life….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…. I believe the children are to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the future.. Teach them well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and let them lead the way!!! 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               -whitney houston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1114925" y="4578600"/>
            <a:ext cx="7031400" cy="4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SOURCE:  </a:t>
            </a:r>
            <a:r>
              <a:rPr lang="en" u="sng">
                <a:solidFill>
                  <a:schemeClr val="hlink"/>
                </a:solidFill>
                <a:latin typeface="Old Standard TT"/>
                <a:ea typeface="Old Standard TT"/>
                <a:cs typeface="Old Standard TT"/>
                <a:sym typeface="Old Standard TT"/>
                <a:hlinkClick r:id="rId4"/>
              </a:rPr>
              <a:t>http://www.gunpolicy.org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