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embeddedFontLst>
    <p:embeddedFont>
      <p:font typeface="Calibri" panose="020F0502020204030204" pitchFamily="34" charset="0"/>
      <p:regular r:id="rId11"/>
      <p:bold r:id="rId12"/>
      <p:italic r:id="rId13"/>
      <p:boldItalic r:id="rId14"/>
    </p:embeddedFont>
    <p:embeddedFont>
      <p:font typeface="Nunito" panose="020B0604020202020204" charset="0"/>
      <p:regular r:id="rId15"/>
      <p:bold r:id="rId16"/>
      <p:italic r:id="rId17"/>
      <p:boldItalic r:id="rId18"/>
    </p:embeddedFont>
  </p:embeddedFontLst>
  <p:custDataLst>
    <p:tags r:id="rId19"/>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108" y="51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tableStyles" Target="tableStyles.xml"/><Relationship Id="rId10" Type="http://schemas.openxmlformats.org/officeDocument/2006/relationships/notesMaster" Target="notesMasters/notesMaster1.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3eafc7b90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3eafc7b90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3eafc7b90b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3eafc7b90b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3eafc7b90b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3eafc7b90b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3eafc7b90b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3eafc7b90b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3eafc7b90b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3eafc7b90b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3eafc7b90b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3eafc7b90b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3eafc7b90b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g3eafc7b90b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6"/>
        </a:solidFill>
        <a:effectLst/>
      </p:bgPr>
    </p:bg>
    <p:spTree>
      <p:nvGrpSpPr>
        <p:cNvPr id="1"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Google Shape;16;p2"/>
            <p:cNvSpPr/>
            <p:nvPr/>
          </p:nvSpPr>
          <p:spPr>
            <a:xfrm>
              <a:off x="509632"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Google Shape;17;p2"/>
            <p:cNvSpPr/>
            <p:nvPr/>
          </p:nvSpPr>
          <p:spPr>
            <a:xfrm>
              <a:off x="255200"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 name="Google Shape;20;p2"/>
            <p:cNvSpPr/>
            <p:nvPr/>
          </p:nvSpPr>
          <p:spPr>
            <a:xfrm>
              <a:off x="1159826"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 name="Google Shape;21;p2"/>
            <p:cNvSpPr/>
            <p:nvPr/>
          </p:nvSpPr>
          <p:spPr>
            <a:xfrm>
              <a:off x="905395"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4" name="Google Shape;24;p2"/>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 name="Google Shape;25;p2"/>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 name="Google Shape;28;p2"/>
            <p:cNvSpPr/>
            <p:nvPr/>
          </p:nvSpPr>
          <p:spPr>
            <a:xfrm>
              <a:off x="7279439"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 name="Google Shape;29;p2"/>
            <p:cNvSpPr/>
            <p:nvPr/>
          </p:nvSpPr>
          <p:spPr>
            <a:xfrm>
              <a:off x="6917201"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 name="Google Shape;32;p2"/>
            <p:cNvSpPr/>
            <p:nvPr/>
          </p:nvSpPr>
          <p:spPr>
            <a:xfrm>
              <a:off x="7279439"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 name="Google Shape;33;p2"/>
            <p:cNvSpPr/>
            <p:nvPr/>
          </p:nvSpPr>
          <p:spPr>
            <a:xfrm>
              <a:off x="6917201"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34" name="Google Shape;34;p2"/>
          <p:cNvSpPr txBox="1">
            <a:spLocks noGrp="1"/>
          </p:cNvSpPr>
          <p:nvPr>
            <p:ph type="ctrTitle"/>
          </p:nvPr>
        </p:nvSpPr>
        <p:spPr>
          <a:xfrm>
            <a:off x="1858703" y="1822833"/>
            <a:ext cx="5361300" cy="1448100"/>
          </a:xfrm>
          <a:prstGeom prst="rect">
            <a:avLst/>
          </a:prstGeom>
        </p:spPr>
        <p:txBody>
          <a:bodyPr spcFirstLastPara="1" wrap="square" lIns="91425" tIns="91425" rIns="91425" bIns="91425" anchor="ctr" anchorCtr="0"/>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35" name="Google Shape;35;p2"/>
          <p:cNvSpPr txBox="1">
            <a:spLocks noGrp="1"/>
          </p:cNvSpPr>
          <p:nvPr>
            <p:ph type="subTitle" idx="1"/>
          </p:nvPr>
        </p:nvSpPr>
        <p:spPr>
          <a:xfrm>
            <a:off x="1858700" y="3413158"/>
            <a:ext cx="5361300" cy="52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36" name="Google Shape;36;p2"/>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3" name="Google Shape;113;p11"/>
            <p:cNvSpPr/>
            <p:nvPr/>
          </p:nvSpPr>
          <p:spPr>
            <a:xfrm>
              <a:off x="7279439"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4" name="Google Shape;114;p11"/>
            <p:cNvSpPr/>
            <p:nvPr/>
          </p:nvSpPr>
          <p:spPr>
            <a:xfrm>
              <a:off x="6917201"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7" name="Google Shape;117;p11"/>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8" name="Google Shape;118;p11"/>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19" name="Google Shape;119;p11"/>
          <p:cNvSpPr txBox="1">
            <a:spLocks noGrp="1"/>
          </p:cNvSpPr>
          <p:nvPr>
            <p:ph type="title" hasCustomPrompt="1"/>
          </p:nvPr>
        </p:nvSpPr>
        <p:spPr>
          <a:xfrm>
            <a:off x="1385850" y="1383850"/>
            <a:ext cx="6372300" cy="1379700"/>
          </a:xfrm>
          <a:prstGeom prst="rect">
            <a:avLst/>
          </a:prstGeom>
        </p:spPr>
        <p:txBody>
          <a:bodyPr spcFirstLastPara="1" wrap="square" lIns="91425" tIns="91425" rIns="91425" bIns="91425" anchor="ctr" anchorCtr="0"/>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a:spLocks noGrp="1"/>
          </p:cNvSpPr>
          <p:nvPr>
            <p:ph type="body" idx="1"/>
          </p:nvPr>
        </p:nvSpPr>
        <p:spPr>
          <a:xfrm>
            <a:off x="1385850" y="2863850"/>
            <a:ext cx="6372300" cy="641100"/>
          </a:xfrm>
          <a:prstGeom prst="rect">
            <a:avLst/>
          </a:prstGeom>
        </p:spPr>
        <p:txBody>
          <a:bodyPr spcFirstLastPara="1" wrap="square" lIns="91425" tIns="91425" rIns="91425" bIns="91425" anchor="t" anchorCtr="0"/>
          <a:lstStyle>
            <a:lvl1pPr marL="457200" lvl="0" indent="-311150" algn="ctr">
              <a:spcBef>
                <a:spcPts val="0"/>
              </a:spcBef>
              <a:spcAft>
                <a:spcPts val="0"/>
              </a:spcAft>
              <a:buSzPts val="1300"/>
              <a:buChar char="●"/>
              <a:defRPr/>
            </a:lvl1pPr>
            <a:lvl2pPr marL="914400" lvl="1" indent="-298450" algn="ctr">
              <a:spcBef>
                <a:spcPts val="1600"/>
              </a:spcBef>
              <a:spcAft>
                <a:spcPts val="0"/>
              </a:spcAft>
              <a:buSzPts val="1100"/>
              <a:buChar char="○"/>
              <a:defRPr/>
            </a:lvl2pPr>
            <a:lvl3pPr marL="1371600" lvl="2" indent="-298450" algn="ctr">
              <a:spcBef>
                <a:spcPts val="1600"/>
              </a:spcBef>
              <a:spcAft>
                <a:spcPts val="0"/>
              </a:spcAft>
              <a:buSzPts val="1100"/>
              <a:buChar char="■"/>
              <a:defRPr/>
            </a:lvl3pPr>
            <a:lvl4pPr marL="1828800" lvl="3" indent="-298450" algn="ctr">
              <a:spcBef>
                <a:spcPts val="1600"/>
              </a:spcBef>
              <a:spcAft>
                <a:spcPts val="0"/>
              </a:spcAft>
              <a:buSzPts val="1100"/>
              <a:buChar char="●"/>
              <a:defRPr/>
            </a:lvl4pPr>
            <a:lvl5pPr marL="2286000" lvl="4" indent="-298450" algn="ctr">
              <a:spcBef>
                <a:spcPts val="1600"/>
              </a:spcBef>
              <a:spcAft>
                <a:spcPts val="0"/>
              </a:spcAft>
              <a:buSzPts val="1100"/>
              <a:buChar char="○"/>
              <a:defRPr/>
            </a:lvl5pPr>
            <a:lvl6pPr marL="2743200" lvl="5" indent="-298450" algn="ctr">
              <a:spcBef>
                <a:spcPts val="1600"/>
              </a:spcBef>
              <a:spcAft>
                <a:spcPts val="0"/>
              </a:spcAft>
              <a:buSzPts val="1100"/>
              <a:buChar char="■"/>
              <a:defRPr/>
            </a:lvl6pPr>
            <a:lvl7pPr marL="3200400" lvl="6" indent="-298450" algn="ctr">
              <a:spcBef>
                <a:spcPts val="1600"/>
              </a:spcBef>
              <a:spcAft>
                <a:spcPts val="0"/>
              </a:spcAft>
              <a:buSzPts val="1100"/>
              <a:buChar char="●"/>
              <a:defRPr/>
            </a:lvl7pPr>
            <a:lvl8pPr marL="3657600" lvl="7" indent="-298450" algn="ctr">
              <a:spcBef>
                <a:spcPts val="1600"/>
              </a:spcBef>
              <a:spcAft>
                <a:spcPts val="0"/>
              </a:spcAft>
              <a:buSzPts val="1100"/>
              <a:buChar char="○"/>
              <a:defRPr/>
            </a:lvl8pPr>
            <a:lvl9pPr marL="4114800" lvl="8" indent="-298450" algn="ctr">
              <a:spcBef>
                <a:spcPts val="1600"/>
              </a:spcBef>
              <a:spcAft>
                <a:spcPts val="1600"/>
              </a:spcAft>
              <a:buSzPts val="1100"/>
              <a:buChar char="■"/>
              <a:defRPr/>
            </a:lvl9pPr>
          </a:lstStyle>
          <a:p>
            <a:endParaRPr/>
          </a:p>
        </p:txBody>
      </p:sp>
      <p:sp>
        <p:nvSpPr>
          <p:cNvPr id="121" name="Google Shape;121;p11"/>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2"/>
        <p:cNvGrpSpPr/>
        <p:nvPr/>
      </p:nvGrpSpPr>
      <p:grpSpPr>
        <a:xfrm>
          <a:off x="0" y="0"/>
          <a:ext cx="0" cy="0"/>
          <a:chOff x="0" y="0"/>
          <a:chExt cx="0" cy="0"/>
        </a:xfrm>
      </p:grpSpPr>
      <p:sp>
        <p:nvSpPr>
          <p:cNvPr id="123" name="Google Shape;123;p12"/>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3"/>
        </a:solidFill>
        <a:effectLst/>
      </p:bgPr>
    </p:bg>
    <p:spTree>
      <p:nvGrpSpPr>
        <p:cNvPr id="1"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1" name="Google Shape;41;p3"/>
            <p:cNvSpPr/>
            <p:nvPr/>
          </p:nvSpPr>
          <p:spPr>
            <a:xfrm>
              <a:off x="7279439"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2" name="Google Shape;42;p3"/>
            <p:cNvSpPr/>
            <p:nvPr/>
          </p:nvSpPr>
          <p:spPr>
            <a:xfrm>
              <a:off x="6917201"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5" name="Google Shape;45;p3"/>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6" name="Google Shape;46;p3"/>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47" name="Google Shape;47;p3"/>
          <p:cNvSpPr txBox="1">
            <a:spLocks noGrp="1"/>
          </p:cNvSpPr>
          <p:nvPr>
            <p:ph type="title"/>
          </p:nvPr>
        </p:nvSpPr>
        <p:spPr>
          <a:xfrm>
            <a:off x="1888684" y="1746100"/>
            <a:ext cx="5377500" cy="1646100"/>
          </a:xfrm>
          <a:prstGeom prst="rect">
            <a:avLst/>
          </a:prstGeom>
        </p:spPr>
        <p:txBody>
          <a:bodyPr spcFirstLastPara="1" wrap="square" lIns="91425" tIns="91425" rIns="91425" bIns="91425" anchor="ctr" anchorCtr="0"/>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a:endParaRPr/>
          </a:p>
        </p:txBody>
      </p:sp>
      <p:sp>
        <p:nvSpPr>
          <p:cNvPr id="48" name="Google Shape;48;p3"/>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dk2"/>
        </a:solidFill>
        <a:effectLst/>
      </p:bgPr>
    </p:bg>
    <p:spTree>
      <p:nvGrpSpPr>
        <p:cNvPr id="1"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3" name="Google Shape;53;p4"/>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54" name="Google Shape;54;p4"/>
          <p:cNvSpPr txBox="1">
            <a:spLocks noGrp="1"/>
          </p:cNvSpPr>
          <p:nvPr>
            <p:ph type="body" idx="1"/>
          </p:nvPr>
        </p:nvSpPr>
        <p:spPr>
          <a:xfrm>
            <a:off x="819150" y="1990725"/>
            <a:ext cx="7505700" cy="24480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5" name="Google Shape;55;p4"/>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bg>
      <p:bgPr>
        <a:solidFill>
          <a:schemeClr val="dk2"/>
        </a:solidFill>
        <a:effectLst/>
      </p:bgPr>
    </p:bg>
    <p:spTree>
      <p:nvGrpSpPr>
        <p:cNvPr id="1"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0" name="Google Shape;60;p5"/>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61" name="Google Shape;61;p5"/>
          <p:cNvSpPr txBox="1">
            <a:spLocks noGrp="1"/>
          </p:cNvSpPr>
          <p:nvPr>
            <p:ph type="body" idx="1"/>
          </p:nvPr>
        </p:nvSpPr>
        <p:spPr>
          <a:xfrm>
            <a:off x="819150" y="1990725"/>
            <a:ext cx="3686100" cy="24480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2" name="Google Shape;62;p5"/>
          <p:cNvSpPr txBox="1">
            <a:spLocks noGrp="1"/>
          </p:cNvSpPr>
          <p:nvPr>
            <p:ph type="body" idx="2"/>
          </p:nvPr>
        </p:nvSpPr>
        <p:spPr>
          <a:xfrm>
            <a:off x="4638675" y="1990725"/>
            <a:ext cx="3686100" cy="24480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3" name="Google Shape;63;p5"/>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solidFill>
          <a:schemeClr val="dk2"/>
        </a:solidFill>
        <a:effectLst/>
      </p:bgPr>
    </p:bg>
    <p:spTree>
      <p:nvGrpSpPr>
        <p:cNvPr id="1"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8" name="Google Shape;68;p6"/>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69" name="Google Shape;69;p6"/>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bg>
      <p:bgPr>
        <a:solidFill>
          <a:schemeClr val="accent3"/>
        </a:solidFill>
        <a:effectLst/>
      </p:bgPr>
    </p:bg>
    <p:spTree>
      <p:nvGrpSpPr>
        <p:cNvPr id="1"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2" name="Google Shape;72;p7"/>
          <p:cNvSpPr/>
          <p:nvPr/>
        </p:nvSpPr>
        <p:spPr>
          <a:xfrm>
            <a:off x="31" y="2824500"/>
            <a:ext cx="7370400" cy="2319000"/>
          </a:xfrm>
          <a:prstGeom prst="rtTriangle">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4" name="Google Shape;74;p7"/>
          <p:cNvSpPr txBox="1">
            <a:spLocks noGrp="1"/>
          </p:cNvSpPr>
          <p:nvPr>
            <p:ph type="title"/>
          </p:nvPr>
        </p:nvSpPr>
        <p:spPr>
          <a:xfrm>
            <a:off x="819150" y="845600"/>
            <a:ext cx="3709200" cy="13830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75" name="Google Shape;75;p7"/>
          <p:cNvSpPr txBox="1">
            <a:spLocks noGrp="1"/>
          </p:cNvSpPr>
          <p:nvPr>
            <p:ph type="body" idx="1"/>
          </p:nvPr>
        </p:nvSpPr>
        <p:spPr>
          <a:xfrm>
            <a:off x="830700" y="2319050"/>
            <a:ext cx="3709200" cy="21198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76" name="Google Shape;76;p7"/>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1"/>
        </a:solidFill>
        <a:effectLst/>
      </p:bgPr>
    </p:bg>
    <p:spTree>
      <p:nvGrpSpPr>
        <p:cNvPr id="1"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2" name="Google Shape;82;p8"/>
            <p:cNvSpPr/>
            <p:nvPr/>
          </p:nvSpPr>
          <p:spPr>
            <a:xfrm>
              <a:off x="4093430"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3" name="Google Shape;83;p8"/>
            <p:cNvSpPr/>
            <p:nvPr/>
          </p:nvSpPr>
          <p:spPr>
            <a:xfrm>
              <a:off x="3961956"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 name="Google Shape;87;p8"/>
            <p:cNvSpPr/>
            <p:nvPr/>
          </p:nvSpPr>
          <p:spPr>
            <a:xfrm>
              <a:off x="7279439"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 name="Google Shape;88;p8"/>
            <p:cNvSpPr/>
            <p:nvPr/>
          </p:nvSpPr>
          <p:spPr>
            <a:xfrm>
              <a:off x="6917201"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1" name="Google Shape;91;p8"/>
            <p:cNvSpPr/>
            <p:nvPr/>
          </p:nvSpPr>
          <p:spPr>
            <a:xfrm>
              <a:off x="7279439"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2" name="Google Shape;92;p8"/>
            <p:cNvSpPr/>
            <p:nvPr/>
          </p:nvSpPr>
          <p:spPr>
            <a:xfrm>
              <a:off x="6917201"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93" name="Google Shape;93;p8"/>
          <p:cNvSpPr txBox="1">
            <a:spLocks noGrp="1"/>
          </p:cNvSpPr>
          <p:nvPr>
            <p:ph type="title"/>
          </p:nvPr>
        </p:nvSpPr>
        <p:spPr>
          <a:xfrm>
            <a:off x="1393929" y="1301146"/>
            <a:ext cx="6366900" cy="2539200"/>
          </a:xfrm>
          <a:prstGeom prst="rect">
            <a:avLst/>
          </a:prstGeom>
        </p:spPr>
        <p:txBody>
          <a:bodyPr spcFirstLastPara="1" wrap="square" lIns="91425" tIns="91425" rIns="91425" bIns="91425" anchor="ctr" anchorCtr="0"/>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a:endParaRPr/>
          </a:p>
        </p:txBody>
      </p:sp>
      <p:sp>
        <p:nvSpPr>
          <p:cNvPr id="94" name="Google Shape;94;p8"/>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dk2"/>
        </a:solidFill>
        <a:effectLst/>
      </p:bgPr>
    </p:bg>
    <p:spTree>
      <p:nvGrpSpPr>
        <p:cNvPr id="1"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9" name="Google Shape;99;p9"/>
          <p:cNvSpPr txBox="1">
            <a:spLocks noGrp="1"/>
          </p:cNvSpPr>
          <p:nvPr>
            <p:ph type="title"/>
          </p:nvPr>
        </p:nvSpPr>
        <p:spPr>
          <a:xfrm>
            <a:off x="819150" y="845600"/>
            <a:ext cx="6424200" cy="7050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100" name="Google Shape;100;p9"/>
          <p:cNvSpPr txBox="1">
            <a:spLocks noGrp="1"/>
          </p:cNvSpPr>
          <p:nvPr>
            <p:ph type="subTitle" idx="1"/>
          </p:nvPr>
        </p:nvSpPr>
        <p:spPr>
          <a:xfrm>
            <a:off x="819150" y="1550700"/>
            <a:ext cx="5859900" cy="393600"/>
          </a:xfrm>
          <a:prstGeom prst="rect">
            <a:avLst/>
          </a:prstGeom>
        </p:spPr>
        <p:txBody>
          <a:bodyPr spcFirstLastPara="1" wrap="square" lIns="91425" tIns="91425" rIns="91425" bIns="91425" anchor="t" anchorCtr="0"/>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101" name="Google Shape;101;p9"/>
          <p:cNvSpPr txBox="1">
            <a:spLocks noGrp="1"/>
          </p:cNvSpPr>
          <p:nvPr>
            <p:ph type="body" idx="2"/>
          </p:nvPr>
        </p:nvSpPr>
        <p:spPr>
          <a:xfrm>
            <a:off x="819150" y="2467050"/>
            <a:ext cx="5859900" cy="20955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02" name="Google Shape;102;p9"/>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bg>
      <p:bgPr>
        <a:solidFill>
          <a:schemeClr val="accent1"/>
        </a:solidFill>
        <a:effectLst/>
      </p:bgPr>
    </p:bg>
    <p:spTree>
      <p:nvGrpSpPr>
        <p:cNvPr id="1"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7" name="Google Shape;107;p10"/>
          <p:cNvSpPr txBox="1">
            <a:spLocks noGrp="1"/>
          </p:cNvSpPr>
          <p:nvPr>
            <p:ph type="body" idx="1"/>
          </p:nvPr>
        </p:nvSpPr>
        <p:spPr>
          <a:xfrm>
            <a:off x="328025" y="4163500"/>
            <a:ext cx="7415100" cy="605100"/>
          </a:xfrm>
          <a:prstGeom prst="rect">
            <a:avLst/>
          </a:prstGeom>
        </p:spPr>
        <p:txBody>
          <a:bodyPr spcFirstLastPara="1" wrap="square" lIns="91425" tIns="91425" rIns="91425" bIns="91425" anchor="b" anchorCtr="0"/>
          <a:lstStyle>
            <a:lvl1pPr marL="457200" lvl="0" indent="-228600">
              <a:lnSpc>
                <a:spcPct val="100000"/>
              </a:lnSpc>
              <a:spcBef>
                <a:spcPts val="0"/>
              </a:spcBef>
              <a:spcAft>
                <a:spcPts val="0"/>
              </a:spcAft>
              <a:buSzPts val="1300"/>
              <a:buNone/>
              <a:defRPr/>
            </a:lvl1pPr>
          </a:lstStyle>
          <a:p>
            <a:endParaRPr/>
          </a:p>
        </p:txBody>
      </p:sp>
      <p:sp>
        <p:nvSpPr>
          <p:cNvPr id="108" name="Google Shape;108;p10"/>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hift">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a:endParaRPr/>
          </a:p>
        </p:txBody>
      </p:sp>
      <p:sp>
        <p:nvSpPr>
          <p:cNvPr id="7" name="Google Shape;7;p1"/>
          <p:cNvSpPr txBox="1">
            <a:spLocks noGrp="1"/>
          </p:cNvSpPr>
          <p:nvPr>
            <p:ph type="body" idx="1"/>
          </p:nvPr>
        </p:nvSpPr>
        <p:spPr>
          <a:xfrm>
            <a:off x="311700" y="1152475"/>
            <a:ext cx="8520600" cy="3391200"/>
          </a:xfrm>
          <a:prstGeom prst="rect">
            <a:avLst/>
          </a:prstGeom>
          <a:noFill/>
          <a:ln>
            <a:noFill/>
          </a:ln>
        </p:spPr>
        <p:txBody>
          <a:bodyPr spcFirstLastPara="1" wrap="square" lIns="91425" tIns="91425" rIns="91425" bIns="91425" anchor="t" anchorCtr="0"/>
          <a:lstStyle>
            <a:lvl1pPr marL="457200" lvl="0" indent="-31115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marL="914400" lvl="1"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marL="1371600" lvl="2"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marL="1828800" lvl="3"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marL="2286000" lvl="4"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marL="2743200" lvl="5"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marL="3200400" lvl="6"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marL="3657600" lvl="7"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marL="4114800" lvl="8" indent="-29845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a:endParaRPr/>
          </a:p>
        </p:txBody>
      </p:sp>
      <p:sp>
        <p:nvSpPr>
          <p:cNvPr id="8" name="Google Shape;8;p1"/>
          <p:cNvSpPr txBox="1">
            <a:spLocks noGrp="1"/>
          </p:cNvSpPr>
          <p:nvPr>
            <p:ph type="sldNum" idx="12"/>
          </p:nvPr>
        </p:nvSpPr>
        <p:spPr>
          <a:xfrm>
            <a:off x="8390734" y="4543668"/>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3"/>
          <p:cNvSpPr txBox="1">
            <a:spLocks noGrp="1"/>
          </p:cNvSpPr>
          <p:nvPr>
            <p:ph type="ctrTitle"/>
          </p:nvPr>
        </p:nvSpPr>
        <p:spPr>
          <a:xfrm>
            <a:off x="1818353" y="1308483"/>
            <a:ext cx="5361300" cy="1448100"/>
          </a:xfrm>
          <a:prstGeom prst="rect">
            <a:avLst/>
          </a:prstGeom>
        </p:spPr>
        <p:txBody>
          <a:bodyPr spcFirstLastPara="1" wrap="square" lIns="91425" tIns="91425" rIns="91425" bIns="91425" anchor="ctr" anchorCtr="0">
            <a:noAutofit/>
          </a:bodyPr>
          <a:lstStyle/>
          <a:p>
            <a:pPr marL="0" lvl="0" indent="0" algn="l">
              <a:spcBef>
                <a:spcPts val="0"/>
              </a:spcBef>
              <a:spcAft>
                <a:spcPts val="0"/>
              </a:spcAft>
              <a:buNone/>
            </a:pPr>
            <a:r>
              <a:rPr lang="en" sz="2400"/>
              <a:t>                The Healing Process</a:t>
            </a:r>
            <a:endParaRPr sz="2400"/>
          </a:p>
        </p:txBody>
      </p:sp>
      <p:sp>
        <p:nvSpPr>
          <p:cNvPr id="129" name="Google Shape;129;p13"/>
          <p:cNvSpPr txBox="1">
            <a:spLocks noGrp="1"/>
          </p:cNvSpPr>
          <p:nvPr>
            <p:ph type="subTitle" idx="1"/>
          </p:nvPr>
        </p:nvSpPr>
        <p:spPr>
          <a:xfrm>
            <a:off x="1747750" y="3090408"/>
            <a:ext cx="5361300" cy="522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800"/>
              <a:t>CIVICS 101</a:t>
            </a:r>
            <a:endParaRPr sz="1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4"/>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          One discussion, Two worlds</a:t>
            </a:r>
            <a:endParaRPr/>
          </a:p>
        </p:txBody>
      </p:sp>
      <p:sp>
        <p:nvSpPr>
          <p:cNvPr id="135" name="Google Shape;135;p14"/>
          <p:cNvSpPr txBox="1">
            <a:spLocks noGrp="1"/>
          </p:cNvSpPr>
          <p:nvPr>
            <p:ph type="body" idx="1"/>
          </p:nvPr>
        </p:nvSpPr>
        <p:spPr>
          <a:xfrm>
            <a:off x="819150" y="1960475"/>
            <a:ext cx="7505700" cy="24480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sz="1800"/>
              <a:t>Sharon Leslie Morgan and Thomas Norman DeWolf authored a book called, “Gather at the Table”. The book was written with the intention to address and begin the healing process of the many wounds “Americans” inherited from the legacy of slavery.</a:t>
            </a:r>
            <a:endParaRPr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15"/>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                           The Drive</a:t>
            </a:r>
            <a:endParaRPr/>
          </a:p>
        </p:txBody>
      </p:sp>
      <p:sp>
        <p:nvSpPr>
          <p:cNvPr id="141" name="Google Shape;141;p15"/>
          <p:cNvSpPr txBox="1">
            <a:spLocks noGrp="1"/>
          </p:cNvSpPr>
          <p:nvPr>
            <p:ph type="body" idx="1"/>
          </p:nvPr>
        </p:nvSpPr>
        <p:spPr>
          <a:xfrm>
            <a:off x="758650" y="1578275"/>
            <a:ext cx="7505700" cy="27231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sz="1800"/>
              <a:t>Sharon and Tom were sitting in her jeep after leaving the National Voting Rights Museum and Institute, at the foot of the Edmund Pettus Bridge. This is in Selma, Alabama, where more than 600 protestors tried to begin a 54 mile march to Montgomery, in March of 1965. This day became day became known as “Bloody Sunday”.</a:t>
            </a:r>
            <a:endParaRPr sz="1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16"/>
          <p:cNvSpPr txBox="1">
            <a:spLocks noGrp="1"/>
          </p:cNvSpPr>
          <p:nvPr>
            <p:ph type="title"/>
          </p:nvPr>
        </p:nvSpPr>
        <p:spPr>
          <a:xfrm>
            <a:off x="819150" y="316500"/>
            <a:ext cx="7505700" cy="9480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                     A bit of History</a:t>
            </a:r>
            <a:endParaRPr/>
          </a:p>
        </p:txBody>
      </p:sp>
      <p:sp>
        <p:nvSpPr>
          <p:cNvPr id="147" name="Google Shape;147;p16"/>
          <p:cNvSpPr txBox="1">
            <a:spLocks noGrp="1"/>
          </p:cNvSpPr>
          <p:nvPr>
            <p:ph type="body" idx="1"/>
          </p:nvPr>
        </p:nvSpPr>
        <p:spPr>
          <a:xfrm>
            <a:off x="819150" y="1052725"/>
            <a:ext cx="7505700" cy="23307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sz="1800"/>
              <a:t>Sharon and Tom first met in 2008, through a nonprofit organization founded by the descendants of both slaveholders and enslaved people. In 2009 Sharon and Tom began a journey to test whether two people- an African American woman from the South side of Chicago who is descended from enslaved people, and a white man from central Oregon who is descended from the largest slave-trading dynasty in U.S, history- could  come to grips with deep, traumatic, historic wounds and find healing.</a:t>
            </a:r>
            <a:endParaRPr sz="1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17"/>
          <p:cNvSpPr txBox="1">
            <a:spLocks noGrp="1"/>
          </p:cNvSpPr>
          <p:nvPr>
            <p:ph type="title"/>
          </p:nvPr>
        </p:nvSpPr>
        <p:spPr>
          <a:xfrm>
            <a:off x="819150" y="623725"/>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                   Back to the Drive</a:t>
            </a:r>
            <a:endParaRPr/>
          </a:p>
        </p:txBody>
      </p:sp>
      <p:sp>
        <p:nvSpPr>
          <p:cNvPr id="153" name="Google Shape;153;p17"/>
          <p:cNvSpPr txBox="1">
            <a:spLocks noGrp="1"/>
          </p:cNvSpPr>
          <p:nvPr>
            <p:ph type="body" idx="1"/>
          </p:nvPr>
        </p:nvSpPr>
        <p:spPr>
          <a:xfrm>
            <a:off x="819150" y="1437100"/>
            <a:ext cx="7505700" cy="34692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sz="1800"/>
              <a:t>As Sharon and Tom sat in her Jeep, she became overwhelmed with emotion, started to cry because suddenly Tom’s face “morphed into a representation of all white people and everything they had done to people like me”. Tom just sat next to Sharon as she cried and his thoughts were, “ I didn’t know what to say. So I said nothing”. Moments later Tom asked Sharon what would she have done if she had lived there at that time. Sharon replied that she would have killed them. Tom states that he believes in love and peace, and want everyone to get along. However he stated, “The hard truth is that my face does represent the face of oppression. I’m white, I’m male”, and at one point “blissfully  unaware of my unearned privilege.</a:t>
            </a:r>
            <a:endParaRPr sz="1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18"/>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              Some effects of Racism</a:t>
            </a:r>
            <a:endParaRPr/>
          </a:p>
        </p:txBody>
      </p:sp>
      <p:sp>
        <p:nvSpPr>
          <p:cNvPr id="159" name="Google Shape;159;p18"/>
          <p:cNvSpPr txBox="1">
            <a:spLocks noGrp="1"/>
          </p:cNvSpPr>
          <p:nvPr>
            <p:ph type="body" idx="1"/>
          </p:nvPr>
        </p:nvSpPr>
        <p:spPr>
          <a:xfrm>
            <a:off x="819150" y="1990725"/>
            <a:ext cx="7505700" cy="24480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endParaRPr/>
          </a:p>
        </p:txBody>
      </p:sp>
      <p:pic>
        <p:nvPicPr>
          <p:cNvPr id="160" name="Google Shape;160;p18"/>
          <p:cNvPicPr preferRelativeResize="0"/>
          <p:nvPr/>
        </p:nvPicPr>
        <p:blipFill>
          <a:blip r:embed="rId3">
            <a:alphaModFix/>
          </a:blip>
          <a:stretch>
            <a:fillRect/>
          </a:stretch>
        </p:blipFill>
        <p:spPr>
          <a:xfrm>
            <a:off x="819150" y="2017200"/>
            <a:ext cx="7551650" cy="26786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19"/>
          <p:cNvSpPr txBox="1">
            <a:spLocks noGrp="1"/>
          </p:cNvSpPr>
          <p:nvPr>
            <p:ph type="title"/>
          </p:nvPr>
        </p:nvSpPr>
        <p:spPr>
          <a:xfrm>
            <a:off x="819150" y="845600"/>
            <a:ext cx="7505700" cy="692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        Historical wounds and our Youth</a:t>
            </a:r>
            <a:endParaRPr/>
          </a:p>
        </p:txBody>
      </p:sp>
      <p:sp>
        <p:nvSpPr>
          <p:cNvPr id="166" name="Google Shape;166;p19"/>
          <p:cNvSpPr txBox="1">
            <a:spLocks noGrp="1"/>
          </p:cNvSpPr>
          <p:nvPr>
            <p:ph type="body" idx="1"/>
          </p:nvPr>
        </p:nvSpPr>
        <p:spPr>
          <a:xfrm>
            <a:off x="853325" y="1869700"/>
            <a:ext cx="7505700" cy="24480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endParaRPr/>
          </a:p>
        </p:txBody>
      </p:sp>
      <p:pic>
        <p:nvPicPr>
          <p:cNvPr id="167" name="Google Shape;167;p19"/>
          <p:cNvPicPr preferRelativeResize="0"/>
          <p:nvPr/>
        </p:nvPicPr>
        <p:blipFill>
          <a:blip r:embed="rId3">
            <a:alphaModFix/>
          </a:blip>
          <a:stretch>
            <a:fillRect/>
          </a:stretch>
        </p:blipFill>
        <p:spPr>
          <a:xfrm>
            <a:off x="887500" y="1941350"/>
            <a:ext cx="7437351" cy="23763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0"/>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                  Department of Justice</a:t>
            </a:r>
            <a:endParaRPr/>
          </a:p>
        </p:txBody>
      </p:sp>
      <p:sp>
        <p:nvSpPr>
          <p:cNvPr id="173" name="Google Shape;173;p20"/>
          <p:cNvSpPr txBox="1">
            <a:spLocks noGrp="1"/>
          </p:cNvSpPr>
          <p:nvPr>
            <p:ph type="body" idx="1"/>
          </p:nvPr>
        </p:nvSpPr>
        <p:spPr>
          <a:xfrm>
            <a:off x="819150" y="1990725"/>
            <a:ext cx="7505700" cy="2643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A wound is defined as, an injury to living tissue caused by  a cut, blow, or other impact, typically one in which the skin is cut or broken. A wound is also defined as an injury on (someone). Synonyms: injure, hurt, harm.</a:t>
            </a:r>
            <a:endParaRPr/>
          </a:p>
          <a:p>
            <a:pPr marL="0" lvl="0" indent="0" rtl="0">
              <a:spcBef>
                <a:spcPts val="1600"/>
              </a:spcBef>
              <a:spcAft>
                <a:spcPts val="0"/>
              </a:spcAft>
              <a:buNone/>
            </a:pPr>
            <a:r>
              <a:rPr lang="en"/>
              <a:t>The first step to healing a wound is to acknowledge who or what has been harmed, hurt, injured or broken. </a:t>
            </a:r>
            <a:endParaRPr/>
          </a:p>
          <a:p>
            <a:pPr marL="0" lvl="0" indent="0" rtl="0">
              <a:spcBef>
                <a:spcPts val="1600"/>
              </a:spcBef>
              <a:spcAft>
                <a:spcPts val="0"/>
              </a:spcAft>
              <a:buNone/>
            </a:pPr>
            <a:r>
              <a:rPr lang="en"/>
              <a:t>The second step is to have empathy or compassion, to understand the root cause of the injury.</a:t>
            </a:r>
            <a:endParaRPr/>
          </a:p>
          <a:p>
            <a:pPr marL="0" lvl="0" indent="0">
              <a:spcBef>
                <a:spcPts val="1600"/>
              </a:spcBef>
              <a:spcAft>
                <a:spcPts val="1600"/>
              </a:spcAft>
              <a:buNone/>
            </a:pPr>
            <a:r>
              <a:rPr lang="en"/>
              <a:t>I would approach the healing of our  history’s wounds in similar fashion as the  journey that Sharon and Tom embarked upon. I would recommend more  conversations, meetings and dialogue.  We must present facts in addition to our emotional response to injustice. I would also advise the “face’ who represents oppression to speak with the oppressor. </a:t>
            </a:r>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 - &amp;quot;                The Healing Process&amp;quot;&quot;/&gt;&lt;property id=&quot;20307&quot; value=&quot;256&quot;/&gt;&lt;/object&gt;&lt;object type=&quot;3&quot; unique_id=&quot;10004&quot;&gt;&lt;property id=&quot;20148&quot; value=&quot;5&quot;/&gt;&lt;property id=&quot;20300&quot; value=&quot;Slide 2 - &amp;quot;          One discussion, Two worlds&amp;quot;&quot;/&gt;&lt;property id=&quot;20307&quot; value=&quot;257&quot;/&gt;&lt;/object&gt;&lt;object type=&quot;3&quot; unique_id=&quot;10005&quot;&gt;&lt;property id=&quot;20148&quot; value=&quot;5&quot;/&gt;&lt;property id=&quot;20300&quot; value=&quot;Slide 3 - &amp;quot;                           The Drive&amp;quot;&quot;/&gt;&lt;property id=&quot;20307&quot; value=&quot;258&quot;/&gt;&lt;/object&gt;&lt;object type=&quot;3&quot; unique_id=&quot;10006&quot;&gt;&lt;property id=&quot;20148&quot; value=&quot;5&quot;/&gt;&lt;property id=&quot;20300&quot; value=&quot;Slide 4 - &amp;quot;                     A bit of History&amp;quot;&quot;/&gt;&lt;property id=&quot;20307&quot; value=&quot;259&quot;/&gt;&lt;/object&gt;&lt;object type=&quot;3&quot; unique_id=&quot;10007&quot;&gt;&lt;property id=&quot;20148&quot; value=&quot;5&quot;/&gt;&lt;property id=&quot;20300&quot; value=&quot;Slide 5 - &amp;quot;                   Back to the Drive&amp;quot;&quot;/&gt;&lt;property id=&quot;20307&quot; value=&quot;260&quot;/&gt;&lt;/object&gt;&lt;object type=&quot;3&quot; unique_id=&quot;10008&quot;&gt;&lt;property id=&quot;20148&quot; value=&quot;5&quot;/&gt;&lt;property id=&quot;20300&quot; value=&quot;Slide 6 - &amp;quot;              Some effects of Racism&amp;quot;&quot;/&gt;&lt;property id=&quot;20307&quot; value=&quot;261&quot;/&gt;&lt;/object&gt;&lt;object type=&quot;3&quot; unique_id=&quot;10009&quot;&gt;&lt;property id=&quot;20148&quot; value=&quot;5&quot;/&gt;&lt;property id=&quot;20300&quot; value=&quot;Slide 7 - &amp;quot;        Historical wounds and our Youth&amp;quot;&quot;/&gt;&lt;property id=&quot;20307&quot; value=&quot;262&quot;/&gt;&lt;/object&gt;&lt;object type=&quot;3&quot; unique_id=&quot;10010&quot;&gt;&lt;property id=&quot;20148&quot; value=&quot;5&quot;/&gt;&lt;property id=&quot;20300&quot; value=&quot;Slide 8 - &amp;quot;                  Department of Justice&amp;quot;&quot;/&gt;&lt;property id=&quot;20307&quot; value=&quot;263&quot;/&gt;&lt;/object&gt;&lt;/object&gt;&lt;object type=&quot;8&quot; unique_id=&quot;10020&quot;&gt;&lt;/object&gt;&lt;/object&gt;&lt;/database&gt;"/>
  <p:tag name="MMPROD_NEXTUNIQUEID" val="10009"/>
  <p:tag name="SECTOMILLISECCONVERTED" val="1"/>
</p:tagLst>
</file>

<file path=ppt/theme/theme1.xml><?xml version="1.0" encoding="utf-8"?>
<a:theme xmlns:a="http://schemas.openxmlformats.org/drawingml/2006/main"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547</Words>
  <Application>Microsoft Office PowerPoint</Application>
  <PresentationFormat>On-screen Show (16:9)</PresentationFormat>
  <Paragraphs>17</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Arial</vt:lpstr>
      <vt:lpstr>Nunito</vt:lpstr>
      <vt:lpstr>Shift</vt:lpstr>
      <vt:lpstr>                The Healing Process</vt:lpstr>
      <vt:lpstr>          One discussion, Two worlds</vt:lpstr>
      <vt:lpstr>                           The Drive</vt:lpstr>
      <vt:lpstr>                     A bit of History</vt:lpstr>
      <vt:lpstr>                   Back to the Drive</vt:lpstr>
      <vt:lpstr>              Some effects of Racism</vt:lpstr>
      <vt:lpstr>        Historical wounds and our Youth</vt:lpstr>
      <vt:lpstr>                  Department of Justice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The Healing Process</dc:title>
  <cp:lastModifiedBy>Tom Tresser</cp:lastModifiedBy>
  <cp:revision>1</cp:revision>
  <dcterms:modified xsi:type="dcterms:W3CDTF">2018-09-05T18:30:17Z</dcterms:modified>
</cp:coreProperties>
</file>