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1538811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1538811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538811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538811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538811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538811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5388117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538811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217625"/>
            <a:ext cx="5171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Regurgitation of a People:</a:t>
            </a:r>
            <a:r>
              <a:rPr lang="en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Story of Black America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2270225"/>
            <a:ext cx="51717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Presented by: Stephanie K. Banks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796" y="0"/>
            <a:ext cx="397220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Black Lives Matter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33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Discusses the founder of “Black Lives Matter” and how the hashtag came to fruition.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Ferguson Rally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Reiterates Hardship of Black</a:t>
            </a:r>
            <a:endParaRPr/>
          </a:p>
          <a:p>
            <a:pPr indent="0" lvl="0" marL="457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Communities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1" y="1968538"/>
            <a:ext cx="3316103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Issue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850" y="2419350"/>
            <a:ext cx="3145899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19350"/>
            <a:ext cx="30458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039850" y="1017713"/>
            <a:ext cx="11772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 Pleasant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6362525" y="1169325"/>
            <a:ext cx="25914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>
              <a:lnSpc>
                <a:spcPct val="12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American author, former professor of the Harvard Business School, political activist, prominent critic of corporate globalization, and "by training and inclination a student of psychology and behavioral systems".</a:t>
            </a:r>
            <a:endParaRPr sz="9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450" y="2419350"/>
            <a:ext cx="2971547" cy="272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886625" y="1017725"/>
            <a:ext cx="15432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Korten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20500" y="1017725"/>
            <a:ext cx="18498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Van Gelder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34675" y="1328910"/>
            <a:ext cx="21765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Sarah van Gelder is cofounder and editor-at-large of the award-winning YES! Magazine. She explores the leading edge of change, writing and speaking internationally on a wide range of topics.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Key Elements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22450"/>
            <a:ext cx="4253276" cy="2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883600" y="1432175"/>
            <a:ext cx="42534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Top Graduate Schools for African American History</a:t>
            </a:r>
            <a:endParaRPr b="1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(based on usnews.com)</a:t>
            </a:r>
            <a:endParaRPr b="1"/>
          </a:p>
        </p:txBody>
      </p:sp>
      <p:sp>
        <p:nvSpPr>
          <p:cNvPr id="84" name="Google Shape;84;p16"/>
          <p:cNvSpPr txBox="1"/>
          <p:nvPr/>
        </p:nvSpPr>
        <p:spPr>
          <a:xfrm>
            <a:off x="5269200" y="2422450"/>
            <a:ext cx="3874800" cy="19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Rutgers, The State University of New Jersey, New Brunswick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Duke University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University of Maryland- College Park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University of North Carolina- Chapel Hill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Yale University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1656975" y="1857500"/>
            <a:ext cx="15627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Dolezal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580100" y="1800150"/>
            <a:ext cx="5983800" cy="15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</a:t>
            </a:r>
            <a:r>
              <a:rPr lang="en" sz="6000"/>
              <a:t>Solution...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