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1" r:id="rId4"/>
    <p:sldId id="260" r:id="rId5"/>
    <p:sldId id="257" r:id="rId6"/>
    <p:sldId id="259" r:id="rId7"/>
  </p:sldIdLst>
  <p:sldSz cx="12192000" cy="6858000"/>
  <p:notesSz cx="6858000" cy="9144000"/>
  <p:custDataLst>
    <p:tags r:id="rId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 varScale="1">
        <p:scale>
          <a:sx n="58" d="100"/>
          <a:sy n="58" d="100"/>
        </p:scale>
        <p:origin x="96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9/6/2018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9/6/2018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b="0" i="0" u="none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b="0" i="0" u="none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Healing the community from the inside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Marco Merino </a:t>
            </a:r>
          </a:p>
          <a:p>
            <a:r>
              <a:rPr lang="en-US" dirty="0"/>
              <a:t>#42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130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Unnecessary Tragedy in our communities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 advancement in media we can first hand see the ugly reality of what too much force from police can lead to. </a:t>
            </a:r>
          </a:p>
          <a:p>
            <a:r>
              <a:rPr lang="en-US" dirty="0"/>
              <a:t>Strongest police force in the world and increasing militarization of departments have led to force be readily available.</a:t>
            </a:r>
          </a:p>
          <a:p>
            <a:r>
              <a:rPr lang="en-US" dirty="0"/>
              <a:t>US has highest deaths per capita by hands of those who have taken the oath to protect us. </a:t>
            </a:r>
          </a:p>
          <a:p>
            <a:r>
              <a:rPr lang="en-US" dirty="0"/>
              <a:t>Shot estimated 2018=680, 2017=990,  2016=960,  2015=995, does count those that have perished from brute force, been run over, died of neglect,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94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901" y="525640"/>
            <a:ext cx="10338099" cy="5815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599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770179" cy="6858000"/>
          </a:xfr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0179" y="1"/>
            <a:ext cx="64218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12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Belonging to the community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Presidents Task Force on 21</a:t>
            </a:r>
            <a:r>
              <a:rPr lang="en-US" baseline="30000" dirty="0"/>
              <a:t>st</a:t>
            </a:r>
            <a:r>
              <a:rPr lang="en-US" dirty="0"/>
              <a:t> Century Policing,  US Conference of Mayors</a:t>
            </a:r>
          </a:p>
          <a:p>
            <a:r>
              <a:rPr lang="en-US" dirty="0"/>
              <a:t>14 Billion in grants from the Community Oriented Policing Services (COPS=office of DOJ) since 1994 </a:t>
            </a:r>
          </a:p>
          <a:p>
            <a:r>
              <a:rPr lang="en-US" dirty="0"/>
              <a:t>Strategies Implemented</a:t>
            </a:r>
          </a:p>
          <a:p>
            <a:r>
              <a:rPr lang="en-US" dirty="0"/>
              <a:t>“by the book” decriminalization</a:t>
            </a:r>
          </a:p>
          <a:p>
            <a:r>
              <a:rPr lang="en-US" dirty="0"/>
              <a:t>Specialized personnel to identify mental illness</a:t>
            </a:r>
          </a:p>
          <a:p>
            <a:r>
              <a:rPr lang="en-US" dirty="0"/>
              <a:t>Diversification</a:t>
            </a:r>
          </a:p>
          <a:p>
            <a:r>
              <a:rPr lang="en-US" dirty="0"/>
              <a:t> “coffee with a cop”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35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Progress?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Conscious Communications</a:t>
            </a:r>
          </a:p>
          <a:p>
            <a:r>
              <a:rPr lang="en-US" dirty="0"/>
              <a:t>Reinvent Ourselves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6236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Healing the community from the inside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Unnecessary Tragedy in our communities&amp;quot;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61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 - &amp;quot;Belonging to the community&amp;quot;&quot;/&gt;&lt;property id=&quot;20307&quot; value=&quot;257&quot;/&gt;&lt;/object&gt;&lt;object type=&quot;3&quot; unique_id=&quot;10008&quot;&gt;&lt;property id=&quot;20148&quot; value=&quot;5&quot;/&gt;&lt;property id=&quot;20300&quot; value=&quot;Slide 6 - &amp;quot;Progress?&amp;quot;&quot;/&gt;&lt;property id=&quot;20307&quot; value=&quot;259&quot;/&gt;&lt;/object&gt;&lt;/object&gt;&lt;object type=&quot;8&quot; unique_id=&quot;10016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684</TotalTime>
  <Words>167</Words>
  <Application>Microsoft Office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Gill Sans MT</vt:lpstr>
      <vt:lpstr>Impact</vt:lpstr>
      <vt:lpstr>Badge</vt:lpstr>
      <vt:lpstr>Healing the community from the inside</vt:lpstr>
      <vt:lpstr>Unnecessary Tragedy in our communities</vt:lpstr>
      <vt:lpstr>PowerPoint Presentation</vt:lpstr>
      <vt:lpstr>PowerPoint Presentation</vt:lpstr>
      <vt:lpstr>Belonging to the community</vt:lpstr>
      <vt:lpstr>Progress?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Healing the community from the inside</dc:title>
  <dc:creator>Marco Merino</dc:creator>
  <cp:lastModifiedBy>Tom Tresser</cp:lastModifiedBy>
  <cp:revision>15</cp:revision>
  <dcterms:created xsi:type="dcterms:W3CDTF">2018-08-30T04:34:48Z</dcterms:created>
  <dcterms:modified xsi:type="dcterms:W3CDTF">2018-09-06T22:25:39Z</dcterms:modified>
</cp:coreProperties>
</file>