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12d82ec4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12d82ec4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12d82ec4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12d82ec4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12d82ec4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12d82ec4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2d82ec4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2d82ec4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2d82ec4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2d82ec4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2d82ec4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2d82ec4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12d82ec4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12d82ec4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12d82ec4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12d82ec4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12d82ec4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12d82ec4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COMMUNITY POLICING</a:t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65" name="Google Shape;65;p13"/>
          <p:cNvSpPr txBox="1"/>
          <p:nvPr/>
        </p:nvSpPr>
        <p:spPr>
          <a:xfrm>
            <a:off x="2880900" y="3843575"/>
            <a:ext cx="5951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Denzel Ruffin, Cycle 42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2736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CLOSING REMARKS</a:t>
            </a:r>
            <a:endParaRPr sz="4800"/>
          </a:p>
        </p:txBody>
      </p:sp>
      <p:sp>
        <p:nvSpPr>
          <p:cNvPr id="123" name="Google Shape;123;p22"/>
          <p:cNvSpPr txBox="1"/>
          <p:nvPr/>
        </p:nvSpPr>
        <p:spPr>
          <a:xfrm>
            <a:off x="311700" y="1591175"/>
            <a:ext cx="8520600" cy="3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Community policing is an effective way to save lives and improve “bad” neighborhoods. If implemented correctly, perceptions on both ends can change. For both the community and the police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SUMMARY</a:t>
            </a:r>
            <a:endParaRPr sz="48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Need for improved policing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Who are the police?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What is their purpose?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PROBLEM</a:t>
            </a:r>
            <a:endParaRPr sz="48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Policing - an important public service job - has serious flaws that need addressing in order to represent the mission to protect and serve the community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hard job, putting your critical thinking skills to the test and your life on the line.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625" y="1022900"/>
            <a:ext cx="1862399" cy="263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32704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8300" y="2496850"/>
            <a:ext cx="2985451" cy="16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0950" y="2571750"/>
            <a:ext cx="2472029" cy="16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5104" y="297050"/>
            <a:ext cx="2598723" cy="195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https://thesocietypages.org/toolbox/police-killing-of-blacks/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75" y="49100"/>
            <a:ext cx="7529642" cy="42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https://thesocietypages.org/toolbox/police-killing-of-blacks/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500" y="49075"/>
            <a:ext cx="5117026" cy="42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https://thesocietypages.org/toolbox/police-killing-of-blacks/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425" y="90400"/>
            <a:ext cx="5159957" cy="421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https://thesocietypages.org/toolbox/police-killing-of-blacks/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213" y="59400"/>
            <a:ext cx="6581563" cy="42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MY SOLUTION</a:t>
            </a:r>
            <a:endParaRPr sz="48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Community activism should be a requirement in the police force. For the interest to be high in regards to protecting and serving, a connection is needed to develop a relationship. A natural desire to be of service to the community rather than enforce the law will be the difference that changes community policing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