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Merriweather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erriweather-bold.fntdata"/><Relationship Id="rId14" Type="http://schemas.openxmlformats.org/officeDocument/2006/relationships/font" Target="fonts/Merriweather-regular.fntdata"/><Relationship Id="rId17" Type="http://schemas.openxmlformats.org/officeDocument/2006/relationships/font" Target="fonts/Merriweather-boldItalic.fntdata"/><Relationship Id="rId16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0bd62fdc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0bd62fdc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0bd62fdc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0bd62fdc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0bd62fdc3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0bd62fdc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Cops Belong To The Community 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Corey Williams C41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Summarize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Nation attention has been focused on the motto: “Serve and Protect”. The citizen of the </a:t>
            </a:r>
            <a:r>
              <a:rPr lang="en"/>
              <a:t>United</a:t>
            </a:r>
            <a:r>
              <a:rPr lang="en"/>
              <a:t> States of America believe that police are abusing </a:t>
            </a:r>
            <a:r>
              <a:rPr lang="en"/>
              <a:t>their</a:t>
            </a:r>
            <a:r>
              <a:rPr lang="en"/>
              <a:t> power.</a:t>
            </a:r>
            <a:endParaRPr/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2800" y="2266750"/>
            <a:ext cx="4772175" cy="287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ight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In the </a:t>
            </a:r>
            <a:r>
              <a:rPr lang="en"/>
              <a:t>article</a:t>
            </a:r>
            <a:r>
              <a:rPr lang="en"/>
              <a:t>: “when cops belong to the community” the fight was to get more </a:t>
            </a:r>
            <a:r>
              <a:rPr lang="en"/>
              <a:t>community</a:t>
            </a:r>
            <a:r>
              <a:rPr lang="en"/>
              <a:t> based policing.This </a:t>
            </a:r>
            <a:r>
              <a:rPr lang="en"/>
              <a:t>strategy is </a:t>
            </a:r>
            <a:r>
              <a:rPr lang="en"/>
              <a:t>effective</a:t>
            </a:r>
            <a:r>
              <a:rPr lang="en"/>
              <a:t> because it will allow police not to look for broken laws but keep peace within the </a:t>
            </a:r>
            <a:r>
              <a:rPr lang="en"/>
              <a:t>communities.</a:t>
            </a:r>
            <a:r>
              <a:rPr lang="en"/>
              <a:t>  </a:t>
            </a:r>
            <a:endParaRPr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4700" y="2199550"/>
            <a:ext cx="4789300" cy="294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My Solution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 </a:t>
            </a:r>
            <a:r>
              <a:rPr lang="en"/>
              <a:t>believe</a:t>
            </a:r>
            <a:r>
              <a:rPr lang="en"/>
              <a:t> that there should be a law educated </a:t>
            </a:r>
            <a:r>
              <a:rPr lang="en"/>
              <a:t>board</a:t>
            </a:r>
            <a:r>
              <a:rPr lang="en"/>
              <a:t> that review all police forceful actions.This gives people who have been wrongly done by the police a voice and power.</a:t>
            </a:r>
            <a:endParaRPr/>
          </a:p>
        </p:txBody>
      </p:sp>
      <p:pic>
        <p:nvPicPr>
          <p:cNvPr descr="Image result for three branch of government power"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1363" y="2357450"/>
            <a:ext cx="4433025" cy="267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