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Roboto"/>
      <p:regular r:id="rId10"/>
      <p:bold r:id="rId11"/>
      <p:italic r:id="rId12"/>
      <p:boldItalic r:id="rId13"/>
    </p:embeddedFont>
    <p:embeddedFont>
      <p:font typeface="Merriweather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.fntdata"/><Relationship Id="rId10" Type="http://schemas.openxmlformats.org/officeDocument/2006/relationships/font" Target="fonts/Roboto-regular.fntdata"/><Relationship Id="rId13" Type="http://schemas.openxmlformats.org/officeDocument/2006/relationships/font" Target="fonts/Roboto-boldItalic.fntdata"/><Relationship Id="rId12" Type="http://schemas.openxmlformats.org/officeDocument/2006/relationships/font" Target="fonts/Roboto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erriweather-bold.fntdata"/><Relationship Id="rId14" Type="http://schemas.openxmlformats.org/officeDocument/2006/relationships/font" Target="fonts/Merriweather-regular.fntdata"/><Relationship Id="rId17" Type="http://schemas.openxmlformats.org/officeDocument/2006/relationships/font" Target="fonts/Merriweather-boldItalic.fntdata"/><Relationship Id="rId16" Type="http://schemas.openxmlformats.org/officeDocument/2006/relationships/font" Target="fonts/Merriweather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0bd62fdc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40bd62fdc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40bd62fdc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40bd62fdc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0bd62fdc3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0bd62fdc3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Cops Belong To The Community </a:t>
            </a:r>
            <a:endParaRPr/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Corey Williams C41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Summarize</a:t>
            </a:r>
            <a:endParaRPr/>
          </a:p>
        </p:txBody>
      </p:sp>
      <p:sp>
        <p:nvSpPr>
          <p:cNvPr id="71" name="Google Shape;71;p1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Nation attention has been focused on the motto: “Serve and Protect”. The citizen of the </a:t>
            </a:r>
            <a:r>
              <a:rPr lang="en"/>
              <a:t>United</a:t>
            </a:r>
            <a:r>
              <a:rPr lang="en"/>
              <a:t> States of America believe that police are abusing </a:t>
            </a:r>
            <a:r>
              <a:rPr lang="en"/>
              <a:t>their</a:t>
            </a:r>
            <a:r>
              <a:rPr lang="en"/>
              <a:t> power.</a:t>
            </a:r>
            <a:endParaRPr/>
          </a:p>
        </p:txBody>
      </p:sp>
      <p:pic>
        <p:nvPicPr>
          <p:cNvPr id="72" name="Google Shape;7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12800" y="2266750"/>
            <a:ext cx="4772175" cy="2876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</a:t>
            </a:r>
            <a:r>
              <a:rPr lang="en"/>
              <a:t>ight</a:t>
            </a:r>
            <a:endParaRPr/>
          </a:p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In the </a:t>
            </a:r>
            <a:r>
              <a:rPr lang="en"/>
              <a:t>article</a:t>
            </a:r>
            <a:r>
              <a:rPr lang="en"/>
              <a:t>: “when cops belong to the community” the fight was to get more </a:t>
            </a:r>
            <a:r>
              <a:rPr lang="en"/>
              <a:t>community</a:t>
            </a:r>
            <a:r>
              <a:rPr lang="en"/>
              <a:t> based policing.This </a:t>
            </a:r>
            <a:r>
              <a:rPr lang="en"/>
              <a:t>strategy is </a:t>
            </a:r>
            <a:r>
              <a:rPr lang="en"/>
              <a:t>effective</a:t>
            </a:r>
            <a:r>
              <a:rPr lang="en"/>
              <a:t> because it will allow police not to look for broken laws but keep peace within the </a:t>
            </a:r>
            <a:r>
              <a:rPr lang="en"/>
              <a:t>communities.</a:t>
            </a:r>
            <a:r>
              <a:rPr lang="en"/>
              <a:t>  </a:t>
            </a:r>
            <a:endParaRPr/>
          </a:p>
        </p:txBody>
      </p:sp>
      <p:pic>
        <p:nvPicPr>
          <p:cNvPr id="79" name="Google Shape;7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54700" y="2199550"/>
            <a:ext cx="4789300" cy="2943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My Solution</a:t>
            </a:r>
            <a:endParaRPr/>
          </a:p>
        </p:txBody>
      </p:sp>
      <p:sp>
        <p:nvSpPr>
          <p:cNvPr id="85" name="Google Shape;85;p16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I </a:t>
            </a:r>
            <a:r>
              <a:rPr lang="en"/>
              <a:t>believe</a:t>
            </a:r>
            <a:r>
              <a:rPr lang="en"/>
              <a:t> that there should be a law educated </a:t>
            </a:r>
            <a:r>
              <a:rPr lang="en"/>
              <a:t>board</a:t>
            </a:r>
            <a:r>
              <a:rPr lang="en"/>
              <a:t> that review all police forceful actions.This gives people who have been wrongly done by the police a voice and power.</a:t>
            </a:r>
            <a:endParaRPr/>
          </a:p>
        </p:txBody>
      </p:sp>
      <p:pic>
        <p:nvPicPr>
          <p:cNvPr descr="Image result for three branch of government power" id="86" name="Google Shape;8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11363" y="2357450"/>
            <a:ext cx="4433025" cy="2676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