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14e17d38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414e17d38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14e17d3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14e17d3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14e17d38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14e17d38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14e17d38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14e17d38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14e17d389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14e17d38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14e17d389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14e17d38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975" y="857250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428625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428625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428625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428625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428625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9525" y="496625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